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57" r:id="rId5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e-Frech, Isabelle" initials="LI" lastIdx="1" clrIdx="0">
    <p:extLst>
      <p:ext uri="{19B8F6BF-5375-455C-9EA6-DF929625EA0E}">
        <p15:presenceInfo xmlns:p15="http://schemas.microsoft.com/office/powerpoint/2012/main" userId="S-1-5-21-117609710-1708537768-839522115-5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FF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68"/>
    <p:restoredTop sz="95934"/>
  </p:normalViewPr>
  <p:slideViewPr>
    <p:cSldViewPr>
      <p:cViewPr varScale="1">
        <p:scale>
          <a:sx n="130" d="100"/>
          <a:sy n="130" d="100"/>
        </p:scale>
        <p:origin x="6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14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Hall" userId="c91b0b126f4fe43d" providerId="LiveId" clId="{25FC5F45-B056-4A02-A449-74F095BDC074}"/>
    <pc:docChg chg="custSel modSld modMainMaster">
      <pc:chgData name="Jon Hall" userId="c91b0b126f4fe43d" providerId="LiveId" clId="{25FC5F45-B056-4A02-A449-74F095BDC074}" dt="2022-04-01T14:52:39.806" v="8"/>
      <pc:docMkLst>
        <pc:docMk/>
      </pc:docMkLst>
      <pc:sldChg chg="addSp delSp modSp mod">
        <pc:chgData name="Jon Hall" userId="c91b0b126f4fe43d" providerId="LiveId" clId="{25FC5F45-B056-4A02-A449-74F095BDC074}" dt="2022-04-01T14:52:27.884" v="7" actId="21"/>
        <pc:sldMkLst>
          <pc:docMk/>
          <pc:sldMk cId="375647284" sldId="256"/>
        </pc:sldMkLst>
        <pc:picChg chg="add del mod">
          <ac:chgData name="Jon Hall" userId="c91b0b126f4fe43d" providerId="LiveId" clId="{25FC5F45-B056-4A02-A449-74F095BDC074}" dt="2022-04-01T14:52:27.884" v="7" actId="21"/>
          <ac:picMkLst>
            <pc:docMk/>
            <pc:sldMk cId="375647284" sldId="256"/>
            <ac:picMk id="8" creationId="{A1DB7233-68F5-4753-88EA-E8B49C25D5C6}"/>
          </ac:picMkLst>
        </pc:picChg>
      </pc:sldChg>
      <pc:sldMasterChg chg="addSp modSp">
        <pc:chgData name="Jon Hall" userId="c91b0b126f4fe43d" providerId="LiveId" clId="{25FC5F45-B056-4A02-A449-74F095BDC074}" dt="2022-04-01T14:52:39.806" v="8"/>
        <pc:sldMasterMkLst>
          <pc:docMk/>
          <pc:sldMasterMk cId="0" sldId="2147484032"/>
        </pc:sldMasterMkLst>
        <pc:picChg chg="add mod">
          <ac:chgData name="Jon Hall" userId="c91b0b126f4fe43d" providerId="LiveId" clId="{25FC5F45-B056-4A02-A449-74F095BDC074}" dt="2022-04-01T14:52:39.806" v="8"/>
          <ac:picMkLst>
            <pc:docMk/>
            <pc:sldMasterMk cId="0" sldId="2147484032"/>
            <ac:picMk id="9" creationId="{3B9BEB5F-9397-4989-92C3-B6F972B1717B}"/>
          </ac:picMkLst>
        </pc:picChg>
      </pc:sldMasterChg>
    </pc:docChg>
  </pc:docChgLst>
  <pc:docChgLst>
    <pc:chgData name="Arastehfar, Soheil (UT-ET)" userId="5602950a-2181-4036-a5e6-811e326f70b4" providerId="ADAL" clId="{31E7F40A-3D29-4D5D-B961-9683F0471333}"/>
    <pc:docChg chg="undo redo custSel modSld">
      <pc:chgData name="Arastehfar, Soheil (UT-ET)" userId="5602950a-2181-4036-a5e6-811e326f70b4" providerId="ADAL" clId="{31E7F40A-3D29-4D5D-B961-9683F0471333}" dt="2022-04-25T14:13:31.075" v="58" actId="14100"/>
      <pc:docMkLst>
        <pc:docMk/>
      </pc:docMkLst>
      <pc:sldChg chg="modSp mod">
        <pc:chgData name="Arastehfar, Soheil (UT-ET)" userId="5602950a-2181-4036-a5e6-811e326f70b4" providerId="ADAL" clId="{31E7F40A-3D29-4D5D-B961-9683F0471333}" dt="2022-04-25T14:13:31.075" v="58" actId="14100"/>
        <pc:sldMkLst>
          <pc:docMk/>
          <pc:sldMk cId="3048038012" sldId="258"/>
        </pc:sldMkLst>
        <pc:spChg chg="mod">
          <ac:chgData name="Arastehfar, Soheil (UT-ET)" userId="5602950a-2181-4036-a5e6-811e326f70b4" providerId="ADAL" clId="{31E7F40A-3D29-4D5D-B961-9683F0471333}" dt="2022-04-25T14:13:31.075" v="58" actId="14100"/>
          <ac:spMkLst>
            <pc:docMk/>
            <pc:sldMk cId="3048038012" sldId="25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C9A57-E74E-46E1-802D-7A22AF04449B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BEE95-CAE1-4F76-9BA5-67014284A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02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2AE16-7661-4E0B-A4D1-B7861D0EB727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DF38B-621D-4BCD-89A9-FBD666408D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72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344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71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241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044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B791-8C77-4131-8050-7A4FF8BE2C3F}" type="datetime1">
              <a:rPr lang="nb-NO" smtClean="0"/>
              <a:t>25.04.2022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BE01-EF28-4328-A547-63D203B7BB90}" type="datetime1">
              <a:rPr lang="nb-NO" smtClean="0"/>
              <a:t>25.04.2022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3837-941D-41DE-A61A-77DD77D7AEB6}" type="datetime1">
              <a:rPr lang="nb-NO" smtClean="0"/>
              <a:t>25.04.2022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68128" y="1296968"/>
            <a:ext cx="2438399" cy="365760"/>
          </a:xfrm>
        </p:spPr>
        <p:txBody>
          <a:bodyPr/>
          <a:lstStyle/>
          <a:p>
            <a:fld id="{04F6F1DB-EB88-413C-BE21-80BDD3483E0D}" type="datetime1">
              <a:rPr lang="nb-NO" smtClean="0"/>
              <a:t>25.04.2022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SMIG2012  - Louvain 22-23 May 2012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C619-7BC7-410B-B2E3-9D711E67A1CD}" type="datetime1">
              <a:rPr lang="nb-NO" smtClean="0"/>
              <a:t>25.04.2022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AF34-FB92-4B61-BC7B-F6E9B072AB18}" type="datetime1">
              <a:rPr lang="nb-NO" smtClean="0"/>
              <a:t>25.04.2022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0EC-802F-4532-A769-F1C0B6544333}" type="datetime1">
              <a:rPr lang="nb-NO" smtClean="0"/>
              <a:t>25.04.2022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D048-18E1-4BEB-A2DD-F65FB75A24BB}" type="datetime1">
              <a:rPr lang="nb-NO" smtClean="0"/>
              <a:t>25.04.2022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25AD-3789-49A4-AF87-FE3AC1CFCB3C}" type="datetime1">
              <a:rPr lang="nb-NO" smtClean="0"/>
              <a:t>25.04.2022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B6D3-E0C4-455A-8EFE-7DFF1BF7361E}" type="datetime1">
              <a:rPr lang="nb-NO" smtClean="0"/>
              <a:t>25.04.2022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16A6-E50A-4936-BCE0-8EAA216B402B}" type="datetime1">
              <a:rPr lang="nb-NO" smtClean="0"/>
              <a:t>25.04.2022</a:t>
            </a:fld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0FBF4F-7021-410B-B4ED-71D3FC67930E}" type="datetime1">
              <a:rPr lang="nb-NO" smtClean="0"/>
              <a:t>25.04.2022</a:t>
            </a:fld>
            <a:endParaRPr lang="nb-NO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B9BEB5F-9397-4989-92C3-B6F972B1717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158"/>
            <a:ext cx="1162284" cy="382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.arastehfar@utwente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.arastehfar@utwente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.arastehfar@utwente.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.arastehfar@utwente.n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nb-NO" dirty="0"/>
              <a:t>Autonomous Underwater Patrolling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3490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i="1" dirty="0"/>
              <a:t>Soheil Arastehfar</a:t>
            </a:r>
          </a:p>
          <a:p>
            <a:r>
              <a:rPr lang="en-GB" i="1" dirty="0">
                <a:hlinkClick r:id="rId3"/>
              </a:rPr>
              <a:t>s.arastehfar@utwente.nl</a:t>
            </a:r>
            <a:r>
              <a:rPr lang="en-GB" i="1" dirty="0"/>
              <a:t> </a:t>
            </a:r>
          </a:p>
          <a:p>
            <a:r>
              <a:rPr lang="en-GB" i="1" dirty="0"/>
              <a:t>University of Twente</a:t>
            </a:r>
          </a:p>
          <a:p>
            <a:r>
              <a:rPr lang="en-GB" dirty="0"/>
              <a:t>Role: </a:t>
            </a:r>
            <a:r>
              <a:rPr lang="en-GB" i="1" dirty="0"/>
              <a:t> Proposal coordinator</a:t>
            </a:r>
          </a:p>
          <a:p>
            <a:endParaRPr lang="en-GB" dirty="0"/>
          </a:p>
          <a:p>
            <a:r>
              <a:rPr lang="en-GB" dirty="0"/>
              <a:t>Proposal activity: </a:t>
            </a:r>
            <a:r>
              <a:rPr lang="en-GB" i="1" dirty="0"/>
              <a:t>HORIZON-CL3-2022-BM-01-01, BM01 – Efficient border surveillance and maritime security</a:t>
            </a:r>
          </a:p>
          <a:p>
            <a:endParaRPr lang="en-GB" i="1" dirty="0"/>
          </a:p>
          <a:p>
            <a:endParaRPr lang="en-GB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1</a:t>
            </a:fld>
            <a:endParaRPr lang="nb-NO" dirty="0"/>
          </a:p>
        </p:txBody>
      </p:sp>
      <p:sp>
        <p:nvSpPr>
          <p:cNvPr id="2" name="Tekstvak 1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Soheil Arastehfar,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s.arastehfar@utwente.nl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Proposal</a:t>
            </a:r>
            <a:r>
              <a:rPr lang="nb-NO" dirty="0"/>
              <a:t> </a:t>
            </a:r>
            <a:r>
              <a:rPr lang="nb-NO" dirty="0" err="1"/>
              <a:t>idea</a:t>
            </a:r>
            <a:r>
              <a:rPr lang="nb-NO" dirty="0"/>
              <a:t>/</a:t>
            </a:r>
            <a:r>
              <a:rPr lang="nb-NO" dirty="0" err="1"/>
              <a:t>content</a:t>
            </a:r>
            <a:r>
              <a:rPr lang="nb-NO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006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i="1" dirty="0"/>
              <a:t>A 24/7 monitoring of border and harbours by using multi agents to improve the monitoring capability both in terms of space and details</a:t>
            </a:r>
          </a:p>
          <a:p>
            <a:r>
              <a:rPr lang="en-GB" i="1" dirty="0"/>
              <a:t>Stationary and mobile agents cooperate to monitor underwater for border surveillance and maritime security</a:t>
            </a:r>
          </a:p>
          <a:p>
            <a:r>
              <a:rPr lang="en-GB" i="1" dirty="0"/>
              <a:t>Underwater/surface stationary agents: </a:t>
            </a:r>
          </a:p>
          <a:p>
            <a:pPr lvl="1"/>
            <a:r>
              <a:rPr lang="en-GB" i="1" dirty="0"/>
              <a:t>To cover a wide area for large space monitoring, though details are small</a:t>
            </a:r>
          </a:p>
          <a:p>
            <a:pPr lvl="1"/>
            <a:r>
              <a:rPr lang="en-GB" i="1" dirty="0"/>
              <a:t>To coordinate the patrolling </a:t>
            </a:r>
          </a:p>
          <a:p>
            <a:pPr lvl="1"/>
            <a:r>
              <a:rPr lang="en-GB" i="1" dirty="0"/>
              <a:t>To communicate with other parties</a:t>
            </a:r>
          </a:p>
          <a:p>
            <a:r>
              <a:rPr lang="en-GB" i="1" dirty="0"/>
              <a:t>Underwater mobile agents working on SWARM: </a:t>
            </a:r>
          </a:p>
          <a:p>
            <a:pPr lvl="1"/>
            <a:r>
              <a:rPr lang="en-GB" i="1" dirty="0"/>
              <a:t>To patrol local areas and monitor individual vessels</a:t>
            </a:r>
          </a:p>
          <a:p>
            <a:pPr lvl="1"/>
            <a:r>
              <a:rPr lang="en-GB" i="1" dirty="0"/>
              <a:t>To take appropriate actions depending on the situation; e.g., the mobile agent can attach itself to the body of the threatening/ dangerous objects so keep track of them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2</a:t>
            </a:fld>
            <a:endParaRPr lang="nb-NO" dirty="0"/>
          </a:p>
        </p:txBody>
      </p:sp>
      <p:sp>
        <p:nvSpPr>
          <p:cNvPr id="7" name="Tekstvak 6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Soheil Arastehfar,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s.arastehfar@utwente.nl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AA75F91-6D24-4080-90C8-29125313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04803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Mobile Agent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3</a:t>
            </a:fld>
            <a:endParaRPr lang="nb-NO" dirty="0"/>
          </a:p>
        </p:txBody>
      </p:sp>
      <p:sp>
        <p:nvSpPr>
          <p:cNvPr id="7" name="Tekstvak 6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Soheil Arastehfar,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s.arastehfar@utwente.nl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AA75F91-6D24-4080-90C8-29125313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7A40159-D5E2-4407-A3AC-9B581FD24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81" y="2852936"/>
            <a:ext cx="6732240" cy="36142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194B85-3B33-4325-A1BF-E90E90C3E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556791"/>
            <a:ext cx="6732240" cy="1016998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8D1B8A-A930-4B41-813C-A8B4BAF17CC8}"/>
              </a:ext>
            </a:extLst>
          </p:cNvPr>
          <p:cNvCxnSpPr>
            <a:cxnSpLocks/>
          </p:cNvCxnSpPr>
          <p:nvPr/>
        </p:nvCxnSpPr>
        <p:spPr>
          <a:xfrm>
            <a:off x="0" y="2780928"/>
            <a:ext cx="846043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65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Project </a:t>
            </a:r>
            <a:r>
              <a:rPr lang="nb-NO" dirty="0" err="1"/>
              <a:t>participants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Looking for partners with the following expertise/ technology/ application field:</a:t>
            </a:r>
          </a:p>
          <a:p>
            <a:pPr lvl="1"/>
            <a:r>
              <a:rPr lang="en-GB" i="1" dirty="0"/>
              <a:t>Sensors for underwater scanning</a:t>
            </a:r>
          </a:p>
          <a:p>
            <a:pPr lvl="1"/>
            <a:r>
              <a:rPr lang="en-GB" i="1" dirty="0"/>
              <a:t>AI for threat detection; algorithms, methods, technologies</a:t>
            </a:r>
          </a:p>
          <a:p>
            <a:pPr lvl="1"/>
            <a:r>
              <a:rPr lang="en-GB" i="1" dirty="0"/>
              <a:t>SWARM intelligence to network the agents </a:t>
            </a:r>
          </a:p>
          <a:p>
            <a:pPr lvl="1"/>
            <a:r>
              <a:rPr lang="en-GB" i="1" dirty="0"/>
              <a:t>Satellite communication</a:t>
            </a:r>
          </a:p>
          <a:p>
            <a:pPr lvl="1"/>
            <a:r>
              <a:rPr lang="en-GB" i="1" dirty="0"/>
              <a:t>Underwater/surface localization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4</a:t>
            </a:fld>
            <a:endParaRPr lang="nb-NO" dirty="0"/>
          </a:p>
        </p:txBody>
      </p:sp>
      <p:sp>
        <p:nvSpPr>
          <p:cNvPr id="7" name="Tekstvak 6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Soheil Arastehfar,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s.arastehfar@utwente.nl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11D5B47-CF55-4D7E-8084-947E4FE2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501078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273</Words>
  <Application>Microsoft Office PowerPoint</Application>
  <PresentationFormat>On-screen Show (4:3)</PresentationFormat>
  <Paragraphs>41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</vt:lpstr>
      <vt:lpstr>Adjacency</vt:lpstr>
      <vt:lpstr>Autonomous Underwater Patrolling</vt:lpstr>
      <vt:lpstr>Proposal idea/content </vt:lpstr>
      <vt:lpstr>Mobile Agent</vt:lpstr>
      <vt:lpstr>Project participants</vt:lpstr>
    </vt:vector>
  </TitlesOfParts>
  <Company>SINTEF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bsa</dc:creator>
  <cp:lastModifiedBy>Arastehfar, Soheil (UT-ET)</cp:lastModifiedBy>
  <cp:revision>59</cp:revision>
  <cp:lastPrinted>2012-04-11T09:19:10Z</cp:lastPrinted>
  <dcterms:created xsi:type="dcterms:W3CDTF">2012-04-10T09:21:31Z</dcterms:created>
  <dcterms:modified xsi:type="dcterms:W3CDTF">2022-04-25T14:13:33Z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