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257" r:id="rId4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de-Frech, Isabelle" initials="LI" lastIdx="1" clrIdx="0">
    <p:extLst>
      <p:ext uri="{19B8F6BF-5375-455C-9EA6-DF929625EA0E}">
        <p15:presenceInfo xmlns:p15="http://schemas.microsoft.com/office/powerpoint/2012/main" userId="S-1-5-21-117609710-1708537768-839522115-58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68"/>
    <p:restoredTop sz="95934"/>
  </p:normalViewPr>
  <p:slideViewPr>
    <p:cSldViewPr>
      <p:cViewPr varScale="1">
        <p:scale>
          <a:sx n="81" d="100"/>
          <a:sy n="81" d="100"/>
        </p:scale>
        <p:origin x="1224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148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Hall" userId="c91b0b126f4fe43d" providerId="LiveId" clId="{25FC5F45-B056-4A02-A449-74F095BDC074}"/>
    <pc:docChg chg="custSel modSld modMainMaster">
      <pc:chgData name="Jon Hall" userId="c91b0b126f4fe43d" providerId="LiveId" clId="{25FC5F45-B056-4A02-A449-74F095BDC074}" dt="2022-04-01T14:52:39.806" v="8"/>
      <pc:docMkLst>
        <pc:docMk/>
      </pc:docMkLst>
      <pc:sldChg chg="addSp delSp modSp mod">
        <pc:chgData name="Jon Hall" userId="c91b0b126f4fe43d" providerId="LiveId" clId="{25FC5F45-B056-4A02-A449-74F095BDC074}" dt="2022-04-01T14:52:27.884" v="7" actId="21"/>
        <pc:sldMkLst>
          <pc:docMk/>
          <pc:sldMk cId="375647284" sldId="256"/>
        </pc:sldMkLst>
        <pc:picChg chg="add del mod">
          <ac:chgData name="Jon Hall" userId="c91b0b126f4fe43d" providerId="LiveId" clId="{25FC5F45-B056-4A02-A449-74F095BDC074}" dt="2022-04-01T14:52:27.884" v="7" actId="21"/>
          <ac:picMkLst>
            <pc:docMk/>
            <pc:sldMk cId="375647284" sldId="256"/>
            <ac:picMk id="8" creationId="{A1DB7233-68F5-4753-88EA-E8B49C25D5C6}"/>
          </ac:picMkLst>
        </pc:picChg>
      </pc:sldChg>
      <pc:sldMasterChg chg="addSp modSp">
        <pc:chgData name="Jon Hall" userId="c91b0b126f4fe43d" providerId="LiveId" clId="{25FC5F45-B056-4A02-A449-74F095BDC074}" dt="2022-04-01T14:52:39.806" v="8"/>
        <pc:sldMasterMkLst>
          <pc:docMk/>
          <pc:sldMasterMk cId="0" sldId="2147484032"/>
        </pc:sldMasterMkLst>
        <pc:picChg chg="add mod">
          <ac:chgData name="Jon Hall" userId="c91b0b126f4fe43d" providerId="LiveId" clId="{25FC5F45-B056-4A02-A449-74F095BDC074}" dt="2022-04-01T14:52:39.806" v="8"/>
          <ac:picMkLst>
            <pc:docMk/>
            <pc:sldMasterMk cId="0" sldId="2147484032"/>
            <ac:picMk id="9" creationId="{3B9BEB5F-9397-4989-92C3-B6F972B1717B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BC9A57-E74E-46E1-802D-7A22AF04449B}" type="datetimeFigureOut">
              <a:rPr lang="nb-NO" smtClean="0"/>
              <a:t>12.05.2022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BEE95-CAE1-4F76-9BA5-67014284A1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6029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52AE16-7661-4E0B-A4D1-B7861D0EB727}" type="datetimeFigureOut">
              <a:rPr lang="nb-NO" smtClean="0"/>
              <a:t>12.05.2022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ADF38B-621D-4BCD-89A9-FBD666408DA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6725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53449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718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0441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B791-8C77-4131-8050-7A4FF8BE2C3F}" type="datetime1">
              <a:rPr lang="nb-NO" smtClean="0"/>
              <a:t>12.05.2022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0BE01-EF28-4328-A547-63D203B7BB90}" type="datetime1">
              <a:rPr lang="nb-NO" smtClean="0"/>
              <a:t>12.05.2022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3837-941D-41DE-A61A-77DD77D7AEB6}" type="datetime1">
              <a:rPr lang="nb-NO" smtClean="0"/>
              <a:t>12.05.2022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F497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68128" y="1296968"/>
            <a:ext cx="2438399" cy="365760"/>
          </a:xfrm>
        </p:spPr>
        <p:txBody>
          <a:bodyPr/>
          <a:lstStyle/>
          <a:p>
            <a:fld id="{04F6F1DB-EB88-413C-BE21-80BDD3483E0D}" type="datetime1">
              <a:rPr lang="nb-NO" smtClean="0"/>
              <a:t>12.05.2022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SMIG2012  - Louvain 22-23 May 2012</a:t>
            </a:r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CC619-7BC7-410B-B2E3-9D711E67A1CD}" type="datetime1">
              <a:rPr lang="nb-NO" smtClean="0"/>
              <a:t>12.05.2022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BAF34-FB92-4B61-BC7B-F6E9B072AB18}" type="datetime1">
              <a:rPr lang="nb-NO" smtClean="0"/>
              <a:t>12.05.2022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210EC-802F-4532-A769-F1C0B6544333}" type="datetime1">
              <a:rPr lang="nb-NO" smtClean="0"/>
              <a:t>12.05.2022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D048-18E1-4BEB-A2DD-F65FB75A24BB}" type="datetime1">
              <a:rPr lang="nb-NO" smtClean="0"/>
              <a:t>12.05.2022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325AD-3789-49A4-AF87-FE3AC1CFCB3C}" type="datetime1">
              <a:rPr lang="nb-NO" smtClean="0"/>
              <a:t>12.05.2022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B6D3-E0C4-455A-8EFE-7DFF1BF7361E}" type="datetime1">
              <a:rPr lang="nb-NO" smtClean="0"/>
              <a:t>12.05.2022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216A6-E50A-4936-BCE0-8EAA216B402B}" type="datetime1">
              <a:rPr lang="nb-NO" smtClean="0"/>
              <a:t>12.05.2022</a:t>
            </a:fld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20FBF4F-7021-410B-B4ED-71D3FC67930E}" type="datetime1">
              <a:rPr lang="nb-NO" smtClean="0"/>
              <a:t>12.05.2022</a:t>
            </a:fld>
            <a:endParaRPr lang="nb-NO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3B9BEB5F-9397-4989-92C3-B6F972B1717B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83158"/>
            <a:ext cx="1162284" cy="3829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enrik@legind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hassane.essafi@cea.fr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5416" y="404664"/>
            <a:ext cx="8229600" cy="850106"/>
          </a:xfrm>
        </p:spPr>
        <p:txBody>
          <a:bodyPr>
            <a:noAutofit/>
          </a:bodyPr>
          <a:lstStyle/>
          <a:p>
            <a:r>
              <a:rPr lang="en-GB" sz="3200" dirty="0"/>
              <a:t>Intelligent system for customs control of baggage</a:t>
            </a:r>
            <a:endParaRPr lang="nb-NO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34908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i="1" dirty="0"/>
              <a:t>Henrik LARSEN</a:t>
            </a:r>
          </a:p>
          <a:p>
            <a:r>
              <a:rPr lang="en-GB" i="1" dirty="0">
                <a:hlinkClick r:id="rId3"/>
              </a:rPr>
              <a:t>henrik@legind.com</a:t>
            </a:r>
            <a:endParaRPr lang="en-GB" i="1" dirty="0"/>
          </a:p>
          <a:p>
            <a:r>
              <a:rPr lang="en-GB" i="1" dirty="0"/>
              <a:t>Legind Technologies A/S</a:t>
            </a:r>
          </a:p>
          <a:p>
            <a:r>
              <a:rPr lang="en-GB" dirty="0"/>
              <a:t>Role: </a:t>
            </a:r>
            <a:r>
              <a:rPr lang="en-GB" i="1" dirty="0"/>
              <a:t>Proposal coordinator</a:t>
            </a:r>
          </a:p>
          <a:p>
            <a:endParaRPr lang="en-GB" dirty="0"/>
          </a:p>
          <a:p>
            <a:r>
              <a:rPr lang="en-GB" dirty="0"/>
              <a:t>Proposal activity: </a:t>
            </a:r>
            <a:r>
              <a:rPr lang="en-GB" i="1" dirty="0"/>
              <a:t>CL3-BM-01-04: OPEN TOPIC</a:t>
            </a:r>
          </a:p>
          <a:p>
            <a:endParaRPr lang="en-GB" i="1" dirty="0"/>
          </a:p>
          <a:p>
            <a:pPr marL="114300" indent="0">
              <a:buNone/>
            </a:pPr>
            <a:r>
              <a:rPr lang="en-GB" i="1" dirty="0"/>
              <a:t>Presented by:</a:t>
            </a:r>
          </a:p>
          <a:p>
            <a:r>
              <a:rPr lang="en-GB" sz="2000" i="1" dirty="0"/>
              <a:t>Hassane ESSAFI</a:t>
            </a:r>
          </a:p>
          <a:p>
            <a:r>
              <a:rPr lang="en-GB" sz="2000" i="1" dirty="0">
                <a:hlinkClick r:id="rId4"/>
              </a:rPr>
              <a:t>hassane.essafi@cea.fr</a:t>
            </a:r>
            <a:r>
              <a:rPr lang="en-GB" sz="2000" i="1" dirty="0"/>
              <a:t>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1</a:t>
            </a:fld>
            <a:endParaRPr lang="nb-NO" dirty="0"/>
          </a:p>
        </p:txBody>
      </p:sp>
      <p:sp>
        <p:nvSpPr>
          <p:cNvPr id="2" name="Tekstvak 1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nb-NO" dirty="0">
                <a:solidFill>
                  <a:schemeClr val="bg1"/>
                </a:solidFill>
              </a:rPr>
              <a:t>Henrik LARSEN  henrik@legind.com</a:t>
            </a:r>
          </a:p>
        </p:txBody>
      </p:sp>
    </p:spTree>
    <p:extLst>
      <p:ext uri="{BB962C8B-B14F-4D97-AF65-F5344CB8AC3E}">
        <p14:creationId xmlns:p14="http://schemas.microsoft.com/office/powerpoint/2010/main" val="375647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0216" y="468577"/>
            <a:ext cx="7620000" cy="632707"/>
          </a:xfrm>
        </p:spPr>
        <p:txBody>
          <a:bodyPr>
            <a:normAutofit fontScale="90000"/>
          </a:bodyPr>
          <a:lstStyle/>
          <a:p>
            <a:r>
              <a:rPr lang="nb-NO" dirty="0" err="1"/>
              <a:t>Proposal</a:t>
            </a:r>
            <a:r>
              <a:rPr lang="nb-NO" dirty="0"/>
              <a:t> </a:t>
            </a:r>
            <a:r>
              <a:rPr lang="nb-NO" dirty="0" err="1"/>
              <a:t>idea</a:t>
            </a:r>
            <a:r>
              <a:rPr lang="nb-NO" dirty="0"/>
              <a:t>/</a:t>
            </a:r>
            <a:r>
              <a:rPr lang="nb-NO" dirty="0" err="1"/>
              <a:t>content</a:t>
            </a:r>
            <a:r>
              <a:rPr lang="nb-NO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142392"/>
            <a:ext cx="8373536" cy="140595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114300" indent="0">
              <a:buNone/>
            </a:pPr>
            <a:r>
              <a:rPr lang="en-GB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Challenges in customs control of passenger baggage from arriving international flights:</a:t>
            </a:r>
          </a:p>
          <a:p>
            <a:pPr marL="457200" indent="-342900">
              <a:buFont typeface="+mj-lt"/>
              <a:buAutoNum type="arabicParenR"/>
            </a:pPr>
            <a:r>
              <a:rPr lang="en-GB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identification and marking of suspect baggage (containing contraband)</a:t>
            </a:r>
          </a:p>
          <a:p>
            <a:pPr marL="457200" indent="-342900">
              <a:buFont typeface="+mj-lt"/>
              <a:buAutoNum type="arabicParenR"/>
            </a:pPr>
            <a:r>
              <a:rPr lang="en-GB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re-identification for inspection when carried out through the customs area</a:t>
            </a:r>
            <a:endParaRPr lang="en-GB" sz="3200" i="1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" indent="0">
              <a:buNone/>
            </a:pPr>
            <a:r>
              <a:rPr lang="en-GB" sz="1800" dirty="0">
                <a:cs typeface="Arial" panose="020B0604020202020204" pitchFamily="34" charset="0"/>
              </a:rPr>
              <a:t>The project aims at developing an effective intelligent (AI/NN based) solution for this.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2</a:t>
            </a:fld>
            <a:endParaRPr lang="nb-NO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nb-NO" dirty="0">
                <a:solidFill>
                  <a:schemeClr val="bg1"/>
                </a:solidFill>
              </a:rPr>
              <a:t>Henrik LARSEN  henrik@legind.com</a:t>
            </a: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AAA75F91-6D24-4080-90C8-291253135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  <p:pic>
        <p:nvPicPr>
          <p:cNvPr id="6" name="Picture 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4EA64F61-5D56-4838-9FF5-BC33263199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2" y="2589451"/>
            <a:ext cx="7718915" cy="37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038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Project </a:t>
            </a:r>
            <a:r>
              <a:rPr lang="nb-NO" dirty="0" err="1"/>
              <a:t>participants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Existing consortium:</a:t>
            </a:r>
          </a:p>
          <a:p>
            <a:pPr lvl="1"/>
            <a:r>
              <a:rPr lang="en-GB" dirty="0"/>
              <a:t>Proposed coordinator:</a:t>
            </a:r>
            <a:r>
              <a:rPr lang="en-GB" i="1" dirty="0"/>
              <a:t> Legind Technologies A/S</a:t>
            </a:r>
          </a:p>
          <a:p>
            <a:pPr lvl="1"/>
            <a:r>
              <a:rPr lang="en-GB" dirty="0"/>
              <a:t>Partners / Other participants (tbc): Customs, technology providers (including software and image/ object recognition), equipment providers (x-ray scanners, cameras). Countries: Denmark, Spain, France, Netherlands.</a:t>
            </a:r>
          </a:p>
          <a:p>
            <a:pPr lvl="1"/>
            <a:endParaRPr lang="en-GB" dirty="0"/>
          </a:p>
          <a:p>
            <a:r>
              <a:rPr lang="en-GB" dirty="0"/>
              <a:t>Looking for partners with the following expertise/ technology/ application field:</a:t>
            </a:r>
          </a:p>
          <a:p>
            <a:pPr lvl="1"/>
            <a:r>
              <a:rPr lang="en-GB" i="1" dirty="0"/>
              <a:t>Customs</a:t>
            </a:r>
          </a:p>
          <a:p>
            <a:pPr lvl="1"/>
            <a:r>
              <a:rPr lang="en-GB" i="1" dirty="0"/>
              <a:t>(Airport) Border guards / LEAs</a:t>
            </a:r>
          </a:p>
          <a:p>
            <a:pPr lvl="1"/>
            <a:r>
              <a:rPr lang="en-GB" i="1" dirty="0"/>
              <a:t>X-ray image/object recognition</a:t>
            </a:r>
          </a:p>
          <a:p>
            <a:pPr lvl="1"/>
            <a:r>
              <a:rPr lang="en-GB" i="1" dirty="0"/>
              <a:t>Usability design (as relevant to the envisioned product) </a:t>
            </a:r>
          </a:p>
          <a:p>
            <a:pPr lvl="1"/>
            <a:endParaRPr lang="en-GB" i="1" dirty="0"/>
          </a:p>
          <a:p>
            <a:pPr lvl="1"/>
            <a:endParaRPr lang="en-GB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3</a:t>
            </a:fld>
            <a:endParaRPr lang="nb-NO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nb-NO" dirty="0">
                <a:solidFill>
                  <a:schemeClr val="bg1"/>
                </a:solidFill>
              </a:rPr>
              <a:t>Henrik LARSEN  henrik@legind.com</a:t>
            </a: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E11D5B47-CF55-4D7E-8084-947E4FE2A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25010788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358</TotalTime>
  <Words>234</Words>
  <Application>Microsoft Office PowerPoint</Application>
  <PresentationFormat>On-screen Show (4:3)</PresentationFormat>
  <Paragraphs>38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Cambria</vt:lpstr>
      <vt:lpstr>Adjacency</vt:lpstr>
      <vt:lpstr>Intelligent system for customs control of baggage</vt:lpstr>
      <vt:lpstr>Proposal idea/content </vt:lpstr>
      <vt:lpstr>Project participants</vt:lpstr>
    </vt:vector>
  </TitlesOfParts>
  <Company>SINTEF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bsa</dc:creator>
  <cp:lastModifiedBy>Henrik Legind Larsen</cp:lastModifiedBy>
  <cp:revision>72</cp:revision>
  <cp:lastPrinted>2012-04-11T09:19:10Z</cp:lastPrinted>
  <dcterms:created xsi:type="dcterms:W3CDTF">2012-04-10T09:21:31Z</dcterms:created>
  <dcterms:modified xsi:type="dcterms:W3CDTF">2022-05-12T16:07:48Z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