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8"/>
    <p:restoredTop sz="95934"/>
  </p:normalViewPr>
  <p:slideViewPr>
    <p:cSldViewPr>
      <p:cViewPr varScale="1">
        <p:scale>
          <a:sx n="81" d="100"/>
          <a:sy n="81" d="100"/>
        </p:scale>
        <p:origin x="122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Hall" userId="c91b0b126f4fe43d" providerId="LiveId" clId="{25FC5F45-B056-4A02-A449-74F095BDC074}"/>
    <pc:docChg chg="custSel modSld modMainMaster">
      <pc:chgData name="Jon Hall" userId="c91b0b126f4fe43d" providerId="LiveId" clId="{25FC5F45-B056-4A02-A449-74F095BDC074}" dt="2022-04-01T14:52:39.806" v="8"/>
      <pc:docMkLst>
        <pc:docMk/>
      </pc:docMkLst>
      <pc:sldChg chg="addSp delSp modSp mod">
        <pc:chgData name="Jon Hall" userId="c91b0b126f4fe43d" providerId="LiveId" clId="{25FC5F45-B056-4A02-A449-74F095BDC074}" dt="2022-04-01T14:52:27.884" v="7" actId="21"/>
        <pc:sldMkLst>
          <pc:docMk/>
          <pc:sldMk cId="375647284" sldId="256"/>
        </pc:sldMkLst>
        <pc:picChg chg="add del mod">
          <ac:chgData name="Jon Hall" userId="c91b0b126f4fe43d" providerId="LiveId" clId="{25FC5F45-B056-4A02-A449-74F095BDC074}" dt="2022-04-01T14:52:27.884" v="7" actId="21"/>
          <ac:picMkLst>
            <pc:docMk/>
            <pc:sldMk cId="375647284" sldId="256"/>
            <ac:picMk id="8" creationId="{A1DB7233-68F5-4753-88EA-E8B49C25D5C6}"/>
          </ac:picMkLst>
        </pc:picChg>
      </pc:sldChg>
      <pc:sldMasterChg chg="addSp modSp">
        <pc:chgData name="Jon Hall" userId="c91b0b126f4fe43d" providerId="LiveId" clId="{25FC5F45-B056-4A02-A449-74F095BDC074}" dt="2022-04-01T14:52:39.806" v="8"/>
        <pc:sldMasterMkLst>
          <pc:docMk/>
          <pc:sldMasterMk cId="0" sldId="2147484032"/>
        </pc:sldMasterMkLst>
        <pc:picChg chg="add mod">
          <ac:chgData name="Jon Hall" userId="c91b0b126f4fe43d" providerId="LiveId" clId="{25FC5F45-B056-4A02-A449-74F095BDC074}" dt="2022-04-01T14:52:39.806" v="8"/>
          <ac:picMkLst>
            <pc:docMk/>
            <pc:sldMasterMk cId="0" sldId="2147484032"/>
            <ac:picMk id="9" creationId="{3B9BEB5F-9397-4989-92C3-B6F972B1717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12.05.2022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12.05.2022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12.05.2022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12.05.2022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12.05.2022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12.05.2022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12.05.2022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nrik@legind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ssane.essafi@cea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16" y="404664"/>
            <a:ext cx="8229600" cy="850106"/>
          </a:xfrm>
        </p:spPr>
        <p:txBody>
          <a:bodyPr>
            <a:noAutofit/>
          </a:bodyPr>
          <a:lstStyle/>
          <a:p>
            <a:r>
              <a:rPr lang="en-GB" sz="3200" dirty="0"/>
              <a:t>Intelligent system for customs control of baggage</a:t>
            </a:r>
            <a:endParaRPr lang="nb-NO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/>
              <a:t>Henrik LARSEN</a:t>
            </a:r>
          </a:p>
          <a:p>
            <a:r>
              <a:rPr lang="en-GB" i="1" dirty="0">
                <a:hlinkClick r:id="rId3"/>
              </a:rPr>
              <a:t>henrik@legind.com</a:t>
            </a:r>
            <a:endParaRPr lang="en-GB" i="1" dirty="0"/>
          </a:p>
          <a:p>
            <a:r>
              <a:rPr lang="en-GB" i="1" dirty="0"/>
              <a:t>Legind Technologies A/S</a:t>
            </a:r>
          </a:p>
          <a:p>
            <a:r>
              <a:rPr lang="en-GB" dirty="0"/>
              <a:t>Role: </a:t>
            </a:r>
            <a:r>
              <a:rPr lang="en-GB" i="1" dirty="0"/>
              <a:t>Proposal coordinator</a:t>
            </a:r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en-GB" i="1" dirty="0"/>
              <a:t>CL3-BM-01-04: OPEN TOPIC</a:t>
            </a:r>
          </a:p>
          <a:p>
            <a:endParaRPr lang="en-GB" i="1" dirty="0"/>
          </a:p>
          <a:p>
            <a:pPr marL="114300" indent="0">
              <a:buNone/>
            </a:pPr>
            <a:r>
              <a:rPr lang="en-GB" i="1" dirty="0"/>
              <a:t>Presented by:</a:t>
            </a:r>
          </a:p>
          <a:p>
            <a:r>
              <a:rPr lang="en-GB" sz="2000" i="1" dirty="0"/>
              <a:t>Hassane ESSAFI</a:t>
            </a:r>
          </a:p>
          <a:p>
            <a:r>
              <a:rPr lang="en-GB" sz="2000" i="1" dirty="0">
                <a:hlinkClick r:id="rId4"/>
              </a:rPr>
              <a:t>hassane.essafi@cea.fr</a:t>
            </a:r>
            <a:r>
              <a:rPr lang="en-GB" sz="2000" i="1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Henrik LARSEN  henrik@legind.com</a:t>
            </a: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216" y="468577"/>
            <a:ext cx="7620000" cy="632707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42392"/>
            <a:ext cx="8373536" cy="14059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14300" indent="0">
              <a:buNone/>
            </a:pPr>
            <a:r>
              <a:rPr lang="en-GB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Challenges in customs control of passenger baggage from arriving international flights:</a:t>
            </a:r>
          </a:p>
          <a:p>
            <a:pPr marL="457200" indent="-342900">
              <a:buFont typeface="+mj-lt"/>
              <a:buAutoNum type="arabicParenR"/>
            </a:pPr>
            <a:r>
              <a:rPr lang="en-GB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identification and marking of suspect baggage (containing contraband)</a:t>
            </a:r>
          </a:p>
          <a:p>
            <a:pPr marL="457200" indent="-342900">
              <a:buFont typeface="+mj-lt"/>
              <a:buAutoNum type="arabicParenR"/>
            </a:pPr>
            <a:r>
              <a:rPr lang="en-GB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re-identification for inspection when carried out through the customs area</a:t>
            </a:r>
            <a:endParaRPr lang="en-GB" sz="3200" i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GB" sz="1800" dirty="0">
                <a:cs typeface="Arial" panose="020B0604020202020204" pitchFamily="34" charset="0"/>
              </a:rPr>
              <a:t>The project aims at developing an effective intelligent (AI/NN based) solution for this.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Henrik LARSEN  henrik@legind.com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EA64F61-5D56-4838-9FF5-BC33263199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2" y="2589451"/>
            <a:ext cx="7718915" cy="37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Existing consortium:</a:t>
            </a:r>
          </a:p>
          <a:p>
            <a:pPr lvl="1"/>
            <a:r>
              <a:rPr lang="en-GB" dirty="0"/>
              <a:t>Proposed coordinator:</a:t>
            </a:r>
            <a:r>
              <a:rPr lang="en-GB" i="1" dirty="0"/>
              <a:t> Legind Technologies A/S</a:t>
            </a:r>
          </a:p>
          <a:p>
            <a:pPr lvl="1"/>
            <a:r>
              <a:rPr lang="en-GB" dirty="0"/>
              <a:t>Partners / Other participants (tbc): Customs, technology providers (including software and image/ object recognition), equipment providers (x-ray scanners, cameras). Countries: Denmark, Spain, France, Netherlands.</a:t>
            </a:r>
          </a:p>
          <a:p>
            <a:pPr lvl="1"/>
            <a:endParaRPr lang="en-GB" dirty="0"/>
          </a:p>
          <a:p>
            <a:r>
              <a:rPr lang="en-GB" dirty="0"/>
              <a:t>Looking for partners with the following expertise/ technology/ application field:</a:t>
            </a:r>
          </a:p>
          <a:p>
            <a:pPr lvl="1"/>
            <a:r>
              <a:rPr lang="en-GB" i="1" dirty="0"/>
              <a:t>Customs</a:t>
            </a:r>
          </a:p>
          <a:p>
            <a:pPr lvl="1"/>
            <a:r>
              <a:rPr lang="en-GB" i="1" dirty="0"/>
              <a:t>(Airport) Border guards / LEAs</a:t>
            </a:r>
          </a:p>
          <a:p>
            <a:pPr lvl="1"/>
            <a:r>
              <a:rPr lang="en-GB" i="1" dirty="0"/>
              <a:t>X-ray image/object recognition</a:t>
            </a:r>
          </a:p>
          <a:p>
            <a:pPr lvl="1"/>
            <a:r>
              <a:rPr lang="en-GB" i="1" dirty="0"/>
              <a:t>Usability design (as relevant to the envisioned product) </a:t>
            </a:r>
          </a:p>
          <a:p>
            <a:pPr lvl="1"/>
            <a:endParaRPr lang="en-GB" i="1" dirty="0"/>
          </a:p>
          <a:p>
            <a:pPr lvl="1"/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Henrik LARSEN  henrik@legind.com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234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Intelligent system for customs control of baggage</vt:lpstr>
      <vt:lpstr>Proposal idea/content 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Henrik Legind Larsen</cp:lastModifiedBy>
  <cp:revision>72</cp:revision>
  <cp:lastPrinted>2012-04-11T09:19:10Z</cp:lastPrinted>
  <dcterms:created xsi:type="dcterms:W3CDTF">2012-04-10T09:21:31Z</dcterms:created>
  <dcterms:modified xsi:type="dcterms:W3CDTF">2022-05-12T16:07:48Z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