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9" r:id="rId2"/>
    <p:sldId id="298" r:id="rId3"/>
    <p:sldId id="290" r:id="rId4"/>
    <p:sldId id="292" r:id="rId5"/>
    <p:sldId id="294" r:id="rId6"/>
    <p:sldId id="297" r:id="rId7"/>
    <p:sldId id="295" r:id="rId8"/>
    <p:sldId id="293" r:id="rId9"/>
  </p:sldIdLst>
  <p:sldSz cx="12192000" cy="6858000"/>
  <p:notesSz cx="10021888" cy="68897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70" userDrawn="1">
          <p15:clr>
            <a:srgbClr val="A4A3A4"/>
          </p15:clr>
        </p15:guide>
        <p15:guide id="2" pos="315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hing, Karsten" initials="UK" lastIdx="3" clrIdx="0">
    <p:extLst>
      <p:ext uri="{19B8F6BF-5375-455C-9EA6-DF929625EA0E}">
        <p15:presenceInfo xmlns:p15="http://schemas.microsoft.com/office/powerpoint/2012/main" userId="S-1-5-21-1060284298-861567501-682003330-25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80"/>
    <a:srgbClr val="75B0FF"/>
    <a:srgbClr val="FFAA00"/>
    <a:srgbClr val="37465D"/>
    <a:srgbClr val="5D78A3"/>
    <a:srgbClr val="0D8386"/>
    <a:srgbClr val="24B6B8"/>
    <a:srgbClr val="86457B"/>
    <a:srgbClr val="003399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3" autoAdjust="0"/>
    <p:restoredTop sz="86070" autoAdjust="0"/>
  </p:normalViewPr>
  <p:slideViewPr>
    <p:cSldViewPr snapToGrid="0">
      <p:cViewPr varScale="1">
        <p:scale>
          <a:sx n="81" d="100"/>
          <a:sy n="81" d="100"/>
        </p:scale>
        <p:origin x="64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4116" y="84"/>
      </p:cViewPr>
      <p:guideLst>
        <p:guide orient="horz" pos="2170"/>
        <p:guide pos="3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Hall" userId="c91b0b126f4fe43d" providerId="LiveId" clId="{29AC6F6A-E091-4DC8-A742-EB8148E8B6D3}"/>
    <pc:docChg chg="undo custSel modSld sldOrd">
      <pc:chgData name="Jon Hall" userId="c91b0b126f4fe43d" providerId="LiveId" clId="{29AC6F6A-E091-4DC8-A742-EB8148E8B6D3}" dt="2022-05-15T15:27:12.823" v="468" actId="20577"/>
      <pc:docMkLst>
        <pc:docMk/>
      </pc:docMkLst>
      <pc:sldChg chg="addSp modSp mod">
        <pc:chgData name="Jon Hall" userId="c91b0b126f4fe43d" providerId="LiveId" clId="{29AC6F6A-E091-4DC8-A742-EB8148E8B6D3}" dt="2022-05-15T15:17:45.536" v="246" actId="20577"/>
        <pc:sldMkLst>
          <pc:docMk/>
          <pc:sldMk cId="3228702831" sldId="290"/>
        </pc:sldMkLst>
        <pc:spChg chg="add mod">
          <ac:chgData name="Jon Hall" userId="c91b0b126f4fe43d" providerId="LiveId" clId="{29AC6F6A-E091-4DC8-A742-EB8148E8B6D3}" dt="2022-05-15T15:17:45.536" v="246" actId="20577"/>
          <ac:spMkLst>
            <pc:docMk/>
            <pc:sldMk cId="3228702831" sldId="290"/>
            <ac:spMk id="5" creationId="{1360F504-602E-04A8-5B3B-A82CA652B5AF}"/>
          </ac:spMkLst>
        </pc:spChg>
        <pc:picChg chg="mod">
          <ac:chgData name="Jon Hall" userId="c91b0b126f4fe43d" providerId="LiveId" clId="{29AC6F6A-E091-4DC8-A742-EB8148E8B6D3}" dt="2022-05-15T15:17:29.076" v="240" actId="1076"/>
          <ac:picMkLst>
            <pc:docMk/>
            <pc:sldMk cId="3228702831" sldId="290"/>
            <ac:picMk id="8" creationId="{46682557-AF26-46EC-90E4-C2A28846F064}"/>
          </ac:picMkLst>
        </pc:picChg>
      </pc:sldChg>
      <pc:sldChg chg="ord">
        <pc:chgData name="Jon Hall" userId="c91b0b126f4fe43d" providerId="LiveId" clId="{29AC6F6A-E091-4DC8-A742-EB8148E8B6D3}" dt="2022-05-15T15:13:04.881" v="131"/>
        <pc:sldMkLst>
          <pc:docMk/>
          <pc:sldMk cId="3511293938" sldId="292"/>
        </pc:sldMkLst>
      </pc:sldChg>
      <pc:sldChg chg="modSp mod">
        <pc:chgData name="Jon Hall" userId="c91b0b126f4fe43d" providerId="LiveId" clId="{29AC6F6A-E091-4DC8-A742-EB8148E8B6D3}" dt="2022-05-15T15:25:52.931" v="417" actId="20577"/>
        <pc:sldMkLst>
          <pc:docMk/>
          <pc:sldMk cId="3850148281" sldId="293"/>
        </pc:sldMkLst>
        <pc:spChg chg="mod">
          <ac:chgData name="Jon Hall" userId="c91b0b126f4fe43d" providerId="LiveId" clId="{29AC6F6A-E091-4DC8-A742-EB8148E8B6D3}" dt="2022-05-15T15:25:52.931" v="417" actId="20577"/>
          <ac:spMkLst>
            <pc:docMk/>
            <pc:sldMk cId="3850148281" sldId="293"/>
            <ac:spMk id="3" creationId="{CDD8E0EE-2323-4883-B097-C5BE6E659FC8}"/>
          </ac:spMkLst>
        </pc:spChg>
      </pc:sldChg>
      <pc:sldChg chg="modSp mod ord">
        <pc:chgData name="Jon Hall" userId="c91b0b126f4fe43d" providerId="LiveId" clId="{29AC6F6A-E091-4DC8-A742-EB8148E8B6D3}" dt="2022-05-15T15:24:27.712" v="397" actId="20577"/>
        <pc:sldMkLst>
          <pc:docMk/>
          <pc:sldMk cId="759578579" sldId="294"/>
        </pc:sldMkLst>
        <pc:spChg chg="mod">
          <ac:chgData name="Jon Hall" userId="c91b0b126f4fe43d" providerId="LiveId" clId="{29AC6F6A-E091-4DC8-A742-EB8148E8B6D3}" dt="2022-05-15T15:24:27.712" v="397" actId="20577"/>
          <ac:spMkLst>
            <pc:docMk/>
            <pc:sldMk cId="759578579" sldId="294"/>
            <ac:spMk id="6" creationId="{8F204709-C835-4E7A-8CF1-19E64686324F}"/>
          </ac:spMkLst>
        </pc:spChg>
        <pc:spChg chg="mod">
          <ac:chgData name="Jon Hall" userId="c91b0b126f4fe43d" providerId="LiveId" clId="{29AC6F6A-E091-4DC8-A742-EB8148E8B6D3}" dt="2022-05-15T15:10:24.530" v="45" actId="20577"/>
          <ac:spMkLst>
            <pc:docMk/>
            <pc:sldMk cId="759578579" sldId="294"/>
            <ac:spMk id="14" creationId="{52F1EE09-FA48-4199-AA8F-094123AE3240}"/>
          </ac:spMkLst>
        </pc:spChg>
      </pc:sldChg>
      <pc:sldChg chg="modSp mod">
        <pc:chgData name="Jon Hall" userId="c91b0b126f4fe43d" providerId="LiveId" clId="{29AC6F6A-E091-4DC8-A742-EB8148E8B6D3}" dt="2022-05-15T15:27:12.823" v="468" actId="20577"/>
        <pc:sldMkLst>
          <pc:docMk/>
          <pc:sldMk cId="841270429" sldId="295"/>
        </pc:sldMkLst>
        <pc:spChg chg="mod">
          <ac:chgData name="Jon Hall" userId="c91b0b126f4fe43d" providerId="LiveId" clId="{29AC6F6A-E091-4DC8-A742-EB8148E8B6D3}" dt="2022-05-15T15:27:12.823" v="468" actId="20577"/>
          <ac:spMkLst>
            <pc:docMk/>
            <pc:sldMk cId="841270429" sldId="295"/>
            <ac:spMk id="3" creationId="{794C5624-2786-4076-A4F0-7F77459086D0}"/>
          </ac:spMkLst>
        </pc:spChg>
        <pc:grpChg chg="mod">
          <ac:chgData name="Jon Hall" userId="c91b0b126f4fe43d" providerId="LiveId" clId="{29AC6F6A-E091-4DC8-A742-EB8148E8B6D3}" dt="2022-05-15T15:15:00.473" v="150" actId="14100"/>
          <ac:grpSpMkLst>
            <pc:docMk/>
            <pc:sldMk cId="841270429" sldId="295"/>
            <ac:grpSpMk id="4" creationId="{3E4B8056-4491-444E-BC7F-403B47A57CCD}"/>
          </ac:grpSpMkLst>
        </pc:grpChg>
        <pc:picChg chg="mod">
          <ac:chgData name="Jon Hall" userId="c91b0b126f4fe43d" providerId="LiveId" clId="{29AC6F6A-E091-4DC8-A742-EB8148E8B6D3}" dt="2022-05-15T15:15:00.473" v="150" actId="14100"/>
          <ac:picMkLst>
            <pc:docMk/>
            <pc:sldMk cId="841270429" sldId="295"/>
            <ac:picMk id="8" creationId="{8491EAF6-C611-4894-A9F9-E660E8BA00D0}"/>
          </ac:picMkLst>
        </pc:picChg>
        <pc:picChg chg="mod">
          <ac:chgData name="Jon Hall" userId="c91b0b126f4fe43d" providerId="LiveId" clId="{29AC6F6A-E091-4DC8-A742-EB8148E8B6D3}" dt="2022-05-15T15:15:00.473" v="150" actId="14100"/>
          <ac:picMkLst>
            <pc:docMk/>
            <pc:sldMk cId="841270429" sldId="295"/>
            <ac:picMk id="10" creationId="{41CE7279-765E-4395-B2B5-3CC4236C5A52}"/>
          </ac:picMkLst>
        </pc:picChg>
        <pc:picChg chg="mod">
          <ac:chgData name="Jon Hall" userId="c91b0b126f4fe43d" providerId="LiveId" clId="{29AC6F6A-E091-4DC8-A742-EB8148E8B6D3}" dt="2022-05-15T15:15:00.473" v="150" actId="14100"/>
          <ac:picMkLst>
            <pc:docMk/>
            <pc:sldMk cId="841270429" sldId="295"/>
            <ac:picMk id="12" creationId="{3B2E57EE-B1D8-47FF-BB5B-259B59B14AE3}"/>
          </ac:picMkLst>
        </pc:picChg>
        <pc:picChg chg="mod">
          <ac:chgData name="Jon Hall" userId="c91b0b126f4fe43d" providerId="LiveId" clId="{29AC6F6A-E091-4DC8-A742-EB8148E8B6D3}" dt="2022-05-15T15:15:00.473" v="150" actId="14100"/>
          <ac:picMkLst>
            <pc:docMk/>
            <pc:sldMk cId="841270429" sldId="295"/>
            <ac:picMk id="1026" creationId="{898C0DA6-0EB3-4FCC-942A-F1DB79DEC075}"/>
          </ac:picMkLst>
        </pc:picChg>
        <pc:picChg chg="mod">
          <ac:chgData name="Jon Hall" userId="c91b0b126f4fe43d" providerId="LiveId" clId="{29AC6F6A-E091-4DC8-A742-EB8148E8B6D3}" dt="2022-05-15T15:15:00.473" v="150" actId="14100"/>
          <ac:picMkLst>
            <pc:docMk/>
            <pc:sldMk cId="841270429" sldId="295"/>
            <ac:picMk id="1030" creationId="{35AB18F1-983A-4612-BB18-F1FCF6D6D672}"/>
          </ac:picMkLst>
        </pc:picChg>
        <pc:picChg chg="mod">
          <ac:chgData name="Jon Hall" userId="c91b0b126f4fe43d" providerId="LiveId" clId="{29AC6F6A-E091-4DC8-A742-EB8148E8B6D3}" dt="2022-05-15T15:15:00.473" v="150" actId="14100"/>
          <ac:picMkLst>
            <pc:docMk/>
            <pc:sldMk cId="841270429" sldId="295"/>
            <ac:picMk id="1032" creationId="{5014F40E-8E17-41C6-BB9C-AEAF9D13E40B}"/>
          </ac:picMkLst>
        </pc:picChg>
      </pc:sldChg>
      <pc:sldChg chg="modSp mod">
        <pc:chgData name="Jon Hall" userId="c91b0b126f4fe43d" providerId="LiveId" clId="{29AC6F6A-E091-4DC8-A742-EB8148E8B6D3}" dt="2022-05-15T15:24:12.519" v="388" actId="20577"/>
        <pc:sldMkLst>
          <pc:docMk/>
          <pc:sldMk cId="1065195772" sldId="297"/>
        </pc:sldMkLst>
        <pc:spChg chg="mod">
          <ac:chgData name="Jon Hall" userId="c91b0b126f4fe43d" providerId="LiveId" clId="{29AC6F6A-E091-4DC8-A742-EB8148E8B6D3}" dt="2022-05-15T15:24:12.519" v="388" actId="20577"/>
          <ac:spMkLst>
            <pc:docMk/>
            <pc:sldMk cId="1065195772" sldId="297"/>
            <ac:spMk id="3" creationId="{9476385D-1338-4ED8-A557-70316EFEEF6C}"/>
          </ac:spMkLst>
        </pc:spChg>
      </pc:sldChg>
      <pc:sldChg chg="modSp mod">
        <pc:chgData name="Jon Hall" userId="c91b0b126f4fe43d" providerId="LiveId" clId="{29AC6F6A-E091-4DC8-A742-EB8148E8B6D3}" dt="2022-05-15T15:16:29.662" v="221" actId="20577"/>
        <pc:sldMkLst>
          <pc:docMk/>
          <pc:sldMk cId="79920935" sldId="298"/>
        </pc:sldMkLst>
        <pc:spChg chg="mod">
          <ac:chgData name="Jon Hall" userId="c91b0b126f4fe43d" providerId="LiveId" clId="{29AC6F6A-E091-4DC8-A742-EB8148E8B6D3}" dt="2022-05-15T15:16:00.145" v="195" actId="20577"/>
          <ac:spMkLst>
            <pc:docMk/>
            <pc:sldMk cId="79920935" sldId="298"/>
            <ac:spMk id="2" creationId="{A37F68DA-8A72-F7F1-3DB2-39184E80BFAF}"/>
          </ac:spMkLst>
        </pc:spChg>
        <pc:spChg chg="mod">
          <ac:chgData name="Jon Hall" userId="c91b0b126f4fe43d" providerId="LiveId" clId="{29AC6F6A-E091-4DC8-A742-EB8148E8B6D3}" dt="2022-05-15T15:16:29.662" v="221" actId="20577"/>
          <ac:spMkLst>
            <pc:docMk/>
            <pc:sldMk cId="79920935" sldId="298"/>
            <ac:spMk id="3" creationId="{03AB05DD-879E-E6AD-1FC6-991A4026C69C}"/>
          </ac:spMkLst>
        </pc:spChg>
      </pc:sldChg>
      <pc:sldChg chg="addSp modSp mod">
        <pc:chgData name="Jon Hall" userId="c91b0b126f4fe43d" providerId="LiveId" clId="{29AC6F6A-E091-4DC8-A742-EB8148E8B6D3}" dt="2022-05-15T15:25:24.204" v="402" actId="20577"/>
        <pc:sldMkLst>
          <pc:docMk/>
          <pc:sldMk cId="2690684141" sldId="299"/>
        </pc:sldMkLst>
        <pc:spChg chg="mod">
          <ac:chgData name="Jon Hall" userId="c91b0b126f4fe43d" providerId="LiveId" clId="{29AC6F6A-E091-4DC8-A742-EB8148E8B6D3}" dt="2022-05-15T15:19:49.604" v="285" actId="164"/>
          <ac:spMkLst>
            <pc:docMk/>
            <pc:sldMk cId="2690684141" sldId="299"/>
            <ac:spMk id="2" creationId="{88E13A28-35C8-7A64-8492-49F54A8E7119}"/>
          </ac:spMkLst>
        </pc:spChg>
        <pc:spChg chg="mod">
          <ac:chgData name="Jon Hall" userId="c91b0b126f4fe43d" providerId="LiveId" clId="{29AC6F6A-E091-4DC8-A742-EB8148E8B6D3}" dt="2022-05-15T15:25:24.204" v="402" actId="20577"/>
          <ac:spMkLst>
            <pc:docMk/>
            <pc:sldMk cId="2690684141" sldId="299"/>
            <ac:spMk id="4" creationId="{A46F77EB-7401-F7B6-F5A0-3CB12AD61816}"/>
          </ac:spMkLst>
        </pc:spChg>
        <pc:spChg chg="mod">
          <ac:chgData name="Jon Hall" userId="c91b0b126f4fe43d" providerId="LiveId" clId="{29AC6F6A-E091-4DC8-A742-EB8148E8B6D3}" dt="2022-05-15T15:20:49.709" v="297" actId="1076"/>
          <ac:spMkLst>
            <pc:docMk/>
            <pc:sldMk cId="2690684141" sldId="299"/>
            <ac:spMk id="6" creationId="{9917009D-A594-F904-C24D-313D882DBD53}"/>
          </ac:spMkLst>
        </pc:spChg>
        <pc:spChg chg="add mod">
          <ac:chgData name="Jon Hall" userId="c91b0b126f4fe43d" providerId="LiveId" clId="{29AC6F6A-E091-4DC8-A742-EB8148E8B6D3}" dt="2022-05-15T15:19:49.604" v="285" actId="164"/>
          <ac:spMkLst>
            <pc:docMk/>
            <pc:sldMk cId="2690684141" sldId="299"/>
            <ac:spMk id="7" creationId="{1CE4195B-F823-3C20-D65A-8F98E67E4CD1}"/>
          </ac:spMkLst>
        </pc:spChg>
        <pc:spChg chg="add mod">
          <ac:chgData name="Jon Hall" userId="c91b0b126f4fe43d" providerId="LiveId" clId="{29AC6F6A-E091-4DC8-A742-EB8148E8B6D3}" dt="2022-05-15T15:21:16.460" v="304" actId="404"/>
          <ac:spMkLst>
            <pc:docMk/>
            <pc:sldMk cId="2690684141" sldId="299"/>
            <ac:spMk id="8" creationId="{421FDA97-CAA8-0AD8-701E-D2E1E2415938}"/>
          </ac:spMkLst>
        </pc:spChg>
        <pc:spChg chg="add mod">
          <ac:chgData name="Jon Hall" userId="c91b0b126f4fe43d" providerId="LiveId" clId="{29AC6F6A-E091-4DC8-A742-EB8148E8B6D3}" dt="2022-05-15T15:23:14.610" v="372" actId="1076"/>
          <ac:spMkLst>
            <pc:docMk/>
            <pc:sldMk cId="2690684141" sldId="299"/>
            <ac:spMk id="11" creationId="{56DD30E6-F7F5-8244-1989-D5079A94593B}"/>
          </ac:spMkLst>
        </pc:spChg>
        <pc:grpChg chg="add mod">
          <ac:chgData name="Jon Hall" userId="c91b0b126f4fe43d" providerId="LiveId" clId="{29AC6F6A-E091-4DC8-A742-EB8148E8B6D3}" dt="2022-05-15T15:20:58.658" v="298" actId="1076"/>
          <ac:grpSpMkLst>
            <pc:docMk/>
            <pc:sldMk cId="2690684141" sldId="299"/>
            <ac:grpSpMk id="9" creationId="{A947457B-C5D1-894D-92B5-35DAEDAB5447}"/>
          </ac:grpSpMkLst>
        </pc:grpChg>
        <pc:grpChg chg="add mod">
          <ac:chgData name="Jon Hall" userId="c91b0b126f4fe43d" providerId="LiveId" clId="{29AC6F6A-E091-4DC8-A742-EB8148E8B6D3}" dt="2022-05-15T15:21:12.844" v="300" actId="1076"/>
          <ac:grpSpMkLst>
            <pc:docMk/>
            <pc:sldMk cId="2690684141" sldId="299"/>
            <ac:grpSpMk id="10" creationId="{0B275A92-1BC9-9CA1-E42F-7FA898E76CEC}"/>
          </ac:grpSpMkLst>
        </pc:grpChg>
        <pc:picChg chg="mod">
          <ac:chgData name="Jon Hall" userId="c91b0b126f4fe43d" providerId="LiveId" clId="{29AC6F6A-E091-4DC8-A742-EB8148E8B6D3}" dt="2022-05-15T15:19:59.149" v="286" actId="164"/>
          <ac:picMkLst>
            <pc:docMk/>
            <pc:sldMk cId="2690684141" sldId="299"/>
            <ac:picMk id="3" creationId="{BBEB6C56-DA04-9BAF-C978-4E62F0F7A763}"/>
          </ac:picMkLst>
        </pc:picChg>
        <pc:picChg chg="mod">
          <ac:chgData name="Jon Hall" userId="c91b0b126f4fe43d" providerId="LiveId" clId="{29AC6F6A-E091-4DC8-A742-EB8148E8B6D3}" dt="2022-05-15T15:19:49.604" v="285" actId="164"/>
          <ac:picMkLst>
            <pc:docMk/>
            <pc:sldMk cId="2690684141" sldId="299"/>
            <ac:picMk id="5" creationId="{4CF8FBF2-B7E4-C66B-FC4B-95FDAC1EA8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42818" cy="345684"/>
          </a:xfrm>
          <a:prstGeom prst="rect">
            <a:avLst/>
          </a:prstGeom>
        </p:spPr>
        <p:txBody>
          <a:bodyPr vert="horz" lIns="96613" tIns="48306" rIns="96613" bIns="4830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76752" y="2"/>
            <a:ext cx="4342818" cy="345684"/>
          </a:xfrm>
          <a:prstGeom prst="rect">
            <a:avLst/>
          </a:prstGeom>
        </p:spPr>
        <p:txBody>
          <a:bodyPr vert="horz" lIns="96613" tIns="48306" rIns="96613" bIns="48306" rtlCol="0"/>
          <a:lstStyle>
            <a:lvl1pPr algn="r">
              <a:defRPr sz="1300"/>
            </a:lvl1pPr>
          </a:lstStyle>
          <a:p>
            <a:fld id="{5DA3E609-A3DB-4DFB-908C-F050C51509B3}" type="datetimeFigureOut">
              <a:rPr lang="de-DE" smtClean="0"/>
              <a:t>15.05.2022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2013"/>
            <a:ext cx="4132262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3" tIns="48306" rIns="96613" bIns="4830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02189" y="3315692"/>
            <a:ext cx="8017510" cy="2712840"/>
          </a:xfrm>
          <a:prstGeom prst="rect">
            <a:avLst/>
          </a:prstGeom>
        </p:spPr>
        <p:txBody>
          <a:bodyPr vert="horz" lIns="96613" tIns="48306" rIns="96613" bIns="48306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544070"/>
            <a:ext cx="4342818" cy="345683"/>
          </a:xfrm>
          <a:prstGeom prst="rect">
            <a:avLst/>
          </a:prstGeom>
        </p:spPr>
        <p:txBody>
          <a:bodyPr vert="horz" lIns="96613" tIns="48306" rIns="96613" bIns="4830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76752" y="6544070"/>
            <a:ext cx="4342818" cy="345683"/>
          </a:xfrm>
          <a:prstGeom prst="rect">
            <a:avLst/>
          </a:prstGeom>
        </p:spPr>
        <p:txBody>
          <a:bodyPr vert="horz" lIns="96613" tIns="48306" rIns="96613" bIns="48306" rtlCol="0" anchor="b"/>
          <a:lstStyle>
            <a:lvl1pPr algn="r">
              <a:defRPr sz="1300"/>
            </a:lvl1pPr>
          </a:lstStyle>
          <a:p>
            <a:fld id="{227252FB-4597-4614-8570-817DC39844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6">
            <a:extLst>
              <a:ext uri="{FF2B5EF4-FFF2-40B4-BE49-F238E27FC236}">
                <a16:creationId xmlns:a16="http://schemas.microsoft.com/office/drawing/2014/main" id="{BB4F3792-E76D-479A-8F87-83B4348095E8}"/>
              </a:ext>
            </a:extLst>
          </p:cNvPr>
          <p:cNvSpPr/>
          <p:nvPr userDrawn="1"/>
        </p:nvSpPr>
        <p:spPr>
          <a:xfrm>
            <a:off x="-1" y="5668506"/>
            <a:ext cx="12185921" cy="1189493"/>
          </a:xfrm>
          <a:prstGeom prst="rect">
            <a:avLst/>
          </a:prstGeom>
          <a:solidFill>
            <a:srgbClr val="0033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-1"/>
            <a:ext cx="12185920" cy="1188000"/>
          </a:xfrm>
          <a:prstGeom prst="rect">
            <a:avLst/>
          </a:prstGeom>
          <a:solidFill>
            <a:srgbClr val="0033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0593" y="1383396"/>
            <a:ext cx="8640168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0593" y="3861508"/>
            <a:ext cx="864016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05F-5D53-4174-8FAF-3C1164772DF9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31" y="370738"/>
            <a:ext cx="876505" cy="576000"/>
          </a:xfrm>
          <a:prstGeom prst="rect">
            <a:avLst/>
          </a:prstGeom>
        </p:spPr>
      </p:pic>
      <p:cxnSp>
        <p:nvCxnSpPr>
          <p:cNvPr id="11" name="Gerader Verbinder 10"/>
          <p:cNvCxnSpPr/>
          <p:nvPr userDrawn="1"/>
        </p:nvCxnSpPr>
        <p:spPr>
          <a:xfrm flipV="1">
            <a:off x="0" y="1199795"/>
            <a:ext cx="12192001" cy="2"/>
          </a:xfrm>
          <a:prstGeom prst="line">
            <a:avLst/>
          </a:pr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 flipV="1">
            <a:off x="0" y="5668502"/>
            <a:ext cx="12192001" cy="2"/>
          </a:xfrm>
          <a:prstGeom prst="line">
            <a:avLst/>
          </a:pr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4AAC50EC-18A1-4153-80F8-23B39E7D0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59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04 February 2021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E701404C-8A9B-430B-B566-544B6D989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9796" y="63416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DRS01 Mini-Conference</a:t>
            </a:r>
          </a:p>
        </p:txBody>
      </p:sp>
    </p:spTree>
    <p:extLst>
      <p:ext uri="{BB962C8B-B14F-4D97-AF65-F5344CB8AC3E}">
        <p14:creationId xmlns:p14="http://schemas.microsoft.com/office/powerpoint/2010/main" val="377873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2" y="1393723"/>
            <a:ext cx="2628900" cy="478324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3" y="1393728"/>
            <a:ext cx="7734300" cy="4783239"/>
          </a:xfrm>
        </p:spPr>
        <p:txBody>
          <a:bodyPr vert="eaVert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05F-5D53-4174-8FAF-3C1164772DF9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31" y="370738"/>
            <a:ext cx="876505" cy="576000"/>
          </a:xfrm>
          <a:prstGeom prst="rect">
            <a:avLst/>
          </a:prstGeom>
        </p:spPr>
      </p:pic>
      <p:sp>
        <p:nvSpPr>
          <p:cNvPr id="8" name="Freihandform 7"/>
          <p:cNvSpPr/>
          <p:nvPr userDrawn="1"/>
        </p:nvSpPr>
        <p:spPr>
          <a:xfrm>
            <a:off x="393933" y="979558"/>
            <a:ext cx="11395161" cy="246903"/>
          </a:xfrm>
          <a:custGeom>
            <a:avLst/>
            <a:gdLst>
              <a:gd name="connsiteX0" fmla="*/ 0 w 11317045"/>
              <a:gd name="connsiteY0" fmla="*/ 21516 h 215153"/>
              <a:gd name="connsiteX1" fmla="*/ 9950824 w 11317045"/>
              <a:gd name="connsiteY1" fmla="*/ 21516 h 215153"/>
              <a:gd name="connsiteX2" fmla="*/ 9993854 w 11317045"/>
              <a:gd name="connsiteY2" fmla="*/ 215153 h 215153"/>
              <a:gd name="connsiteX3" fmla="*/ 10402645 w 11317045"/>
              <a:gd name="connsiteY3" fmla="*/ 0 h 215153"/>
              <a:gd name="connsiteX4" fmla="*/ 11317045 w 11317045"/>
              <a:gd name="connsiteY4" fmla="*/ 0 h 215153"/>
              <a:gd name="connsiteX5" fmla="*/ 11306287 w 11317045"/>
              <a:gd name="connsiteY5" fmla="*/ 10758 h 215153"/>
              <a:gd name="connsiteX0" fmla="*/ 0 w 11317045"/>
              <a:gd name="connsiteY0" fmla="*/ 28238 h 221875"/>
              <a:gd name="connsiteX1" fmla="*/ 99508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15880 w 11317045"/>
              <a:gd name="connsiteY5" fmla="*/ 120187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0" fmla="*/ 0 w 11301057"/>
              <a:gd name="connsiteY0" fmla="*/ 28238 h 221875"/>
              <a:gd name="connsiteX1" fmla="*/ 9853524 w 11301057"/>
              <a:gd name="connsiteY1" fmla="*/ 28238 h 221875"/>
              <a:gd name="connsiteX2" fmla="*/ 9922501 w 11301057"/>
              <a:gd name="connsiteY2" fmla="*/ 221875 h 221875"/>
              <a:gd name="connsiteX3" fmla="*/ 10467511 w 11301057"/>
              <a:gd name="connsiteY3" fmla="*/ 0 h 221875"/>
              <a:gd name="connsiteX4" fmla="*/ 11301057 w 11301057"/>
              <a:gd name="connsiteY4" fmla="*/ 10034 h 221875"/>
              <a:gd name="connsiteX0" fmla="*/ 0 w 11307452"/>
              <a:gd name="connsiteY0" fmla="*/ 28238 h 221875"/>
              <a:gd name="connsiteX1" fmla="*/ 9853524 w 11307452"/>
              <a:gd name="connsiteY1" fmla="*/ 28238 h 221875"/>
              <a:gd name="connsiteX2" fmla="*/ 9922501 w 11307452"/>
              <a:gd name="connsiteY2" fmla="*/ 221875 h 221875"/>
              <a:gd name="connsiteX3" fmla="*/ 10467511 w 11307452"/>
              <a:gd name="connsiteY3" fmla="*/ 0 h 221875"/>
              <a:gd name="connsiteX4" fmla="*/ 11307452 w 11307452"/>
              <a:gd name="connsiteY4" fmla="*/ 6720 h 221875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1518 h 215155"/>
              <a:gd name="connsiteX1" fmla="*/ 9853524 w 11307452"/>
              <a:gd name="connsiteY1" fmla="*/ 21518 h 215155"/>
              <a:gd name="connsiteX2" fmla="*/ 9922501 w 11307452"/>
              <a:gd name="connsiteY2" fmla="*/ 215155 h 215155"/>
              <a:gd name="connsiteX3" fmla="*/ 10448323 w 11307452"/>
              <a:gd name="connsiteY3" fmla="*/ 3219 h 215155"/>
              <a:gd name="connsiteX4" fmla="*/ 11307452 w 11307452"/>
              <a:gd name="connsiteY4" fmla="*/ 0 h 215155"/>
              <a:gd name="connsiteX0" fmla="*/ 0 w 11307452"/>
              <a:gd name="connsiteY0" fmla="*/ 18299 h 211936"/>
              <a:gd name="connsiteX1" fmla="*/ 9853524 w 11307452"/>
              <a:gd name="connsiteY1" fmla="*/ 18299 h 211936"/>
              <a:gd name="connsiteX2" fmla="*/ 9922501 w 11307452"/>
              <a:gd name="connsiteY2" fmla="*/ 211936 h 211936"/>
              <a:gd name="connsiteX3" fmla="*/ 10448323 w 11307452"/>
              <a:gd name="connsiteY3" fmla="*/ 0 h 211936"/>
              <a:gd name="connsiteX4" fmla="*/ 11307452 w 11307452"/>
              <a:gd name="connsiteY4" fmla="*/ 3407 h 211936"/>
              <a:gd name="connsiteX0" fmla="*/ 0 w 11310650"/>
              <a:gd name="connsiteY0" fmla="*/ 18299 h 211936"/>
              <a:gd name="connsiteX1" fmla="*/ 9853524 w 11310650"/>
              <a:gd name="connsiteY1" fmla="*/ 18299 h 211936"/>
              <a:gd name="connsiteX2" fmla="*/ 9922501 w 11310650"/>
              <a:gd name="connsiteY2" fmla="*/ 211936 h 211936"/>
              <a:gd name="connsiteX3" fmla="*/ 10448323 w 11310650"/>
              <a:gd name="connsiteY3" fmla="*/ 0 h 211936"/>
              <a:gd name="connsiteX4" fmla="*/ 11310650 w 11310650"/>
              <a:gd name="connsiteY4" fmla="*/ 3407 h 211936"/>
              <a:gd name="connsiteX0" fmla="*/ 0 w 11307452"/>
              <a:gd name="connsiteY0" fmla="*/ 24831 h 218468"/>
              <a:gd name="connsiteX1" fmla="*/ 9853524 w 11307452"/>
              <a:gd name="connsiteY1" fmla="*/ 24831 h 218468"/>
              <a:gd name="connsiteX2" fmla="*/ 9922501 w 11307452"/>
              <a:gd name="connsiteY2" fmla="*/ 218468 h 218468"/>
              <a:gd name="connsiteX3" fmla="*/ 10448323 w 11307452"/>
              <a:gd name="connsiteY3" fmla="*/ 6532 h 218468"/>
              <a:gd name="connsiteX4" fmla="*/ 11307452 w 11307452"/>
              <a:gd name="connsiteY4" fmla="*/ 0 h 218468"/>
              <a:gd name="connsiteX0" fmla="*/ 0 w 11313848"/>
              <a:gd name="connsiteY0" fmla="*/ 18299 h 211936"/>
              <a:gd name="connsiteX1" fmla="*/ 9853524 w 11313848"/>
              <a:gd name="connsiteY1" fmla="*/ 18299 h 211936"/>
              <a:gd name="connsiteX2" fmla="*/ 9922501 w 11313848"/>
              <a:gd name="connsiteY2" fmla="*/ 211936 h 211936"/>
              <a:gd name="connsiteX3" fmla="*/ 10448323 w 11313848"/>
              <a:gd name="connsiteY3" fmla="*/ 0 h 211936"/>
              <a:gd name="connsiteX4" fmla="*/ 11313848 w 11313848"/>
              <a:gd name="connsiteY4" fmla="*/ 3407 h 211936"/>
              <a:gd name="connsiteX0" fmla="*/ 0 w 11317045"/>
              <a:gd name="connsiteY0" fmla="*/ 18299 h 211936"/>
              <a:gd name="connsiteX1" fmla="*/ 9853524 w 11317045"/>
              <a:gd name="connsiteY1" fmla="*/ 18299 h 211936"/>
              <a:gd name="connsiteX2" fmla="*/ 9922501 w 11317045"/>
              <a:gd name="connsiteY2" fmla="*/ 211936 h 211936"/>
              <a:gd name="connsiteX3" fmla="*/ 10448323 w 11317045"/>
              <a:gd name="connsiteY3" fmla="*/ 0 h 211936"/>
              <a:gd name="connsiteX4" fmla="*/ 11317045 w 11317045"/>
              <a:gd name="connsiteY4" fmla="*/ 95 h 211936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42226 h 254067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95 h 25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7045" h="254067">
                <a:moveTo>
                  <a:pt x="0" y="60430"/>
                </a:moveTo>
                <a:lnTo>
                  <a:pt x="9853524" y="60430"/>
                </a:lnTo>
                <a:lnTo>
                  <a:pt x="9922501" y="254067"/>
                </a:lnTo>
                <a:lnTo>
                  <a:pt x="10441546" y="0"/>
                </a:lnTo>
                <a:lnTo>
                  <a:pt x="11317045" y="95"/>
                </a:lnTo>
              </a:path>
            </a:pathLst>
          </a:custGeom>
          <a:noFill/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3D615AC-FC01-4ECC-8CEB-65D40378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59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04 February 2021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94C9B99F-8C2F-4ECE-A34B-62E9600B5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9796" y="63416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DRS01 Mini-Conference</a:t>
            </a:r>
          </a:p>
        </p:txBody>
      </p:sp>
    </p:spTree>
    <p:extLst>
      <p:ext uri="{BB962C8B-B14F-4D97-AF65-F5344CB8AC3E}">
        <p14:creationId xmlns:p14="http://schemas.microsoft.com/office/powerpoint/2010/main" val="237325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9600" y="468000"/>
            <a:ext cx="10250868" cy="573351"/>
          </a:xfrm>
        </p:spPr>
        <p:txBody>
          <a:bodyPr/>
          <a:lstStyle>
            <a:lvl1pPr>
              <a:defRPr>
                <a:solidFill>
                  <a:srgbClr val="00368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89" y="360000"/>
            <a:ext cx="876505" cy="576000"/>
          </a:xfrm>
          <a:prstGeom prst="rect">
            <a:avLst/>
          </a:prstGeom>
        </p:spPr>
      </p:pic>
      <p:sp>
        <p:nvSpPr>
          <p:cNvPr id="8" name="Freihandform 7"/>
          <p:cNvSpPr/>
          <p:nvPr userDrawn="1"/>
        </p:nvSpPr>
        <p:spPr>
          <a:xfrm>
            <a:off x="393933" y="979558"/>
            <a:ext cx="11395161" cy="246903"/>
          </a:xfrm>
          <a:custGeom>
            <a:avLst/>
            <a:gdLst>
              <a:gd name="connsiteX0" fmla="*/ 0 w 11317045"/>
              <a:gd name="connsiteY0" fmla="*/ 21516 h 215153"/>
              <a:gd name="connsiteX1" fmla="*/ 9950824 w 11317045"/>
              <a:gd name="connsiteY1" fmla="*/ 21516 h 215153"/>
              <a:gd name="connsiteX2" fmla="*/ 9993854 w 11317045"/>
              <a:gd name="connsiteY2" fmla="*/ 215153 h 215153"/>
              <a:gd name="connsiteX3" fmla="*/ 10402645 w 11317045"/>
              <a:gd name="connsiteY3" fmla="*/ 0 h 215153"/>
              <a:gd name="connsiteX4" fmla="*/ 11317045 w 11317045"/>
              <a:gd name="connsiteY4" fmla="*/ 0 h 215153"/>
              <a:gd name="connsiteX5" fmla="*/ 11306287 w 11317045"/>
              <a:gd name="connsiteY5" fmla="*/ 10758 h 215153"/>
              <a:gd name="connsiteX0" fmla="*/ 0 w 11317045"/>
              <a:gd name="connsiteY0" fmla="*/ 28238 h 221875"/>
              <a:gd name="connsiteX1" fmla="*/ 99508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15880 w 11317045"/>
              <a:gd name="connsiteY5" fmla="*/ 120187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0" fmla="*/ 0 w 11301057"/>
              <a:gd name="connsiteY0" fmla="*/ 28238 h 221875"/>
              <a:gd name="connsiteX1" fmla="*/ 9853524 w 11301057"/>
              <a:gd name="connsiteY1" fmla="*/ 28238 h 221875"/>
              <a:gd name="connsiteX2" fmla="*/ 9922501 w 11301057"/>
              <a:gd name="connsiteY2" fmla="*/ 221875 h 221875"/>
              <a:gd name="connsiteX3" fmla="*/ 10467511 w 11301057"/>
              <a:gd name="connsiteY3" fmla="*/ 0 h 221875"/>
              <a:gd name="connsiteX4" fmla="*/ 11301057 w 11301057"/>
              <a:gd name="connsiteY4" fmla="*/ 10034 h 221875"/>
              <a:gd name="connsiteX0" fmla="*/ 0 w 11307452"/>
              <a:gd name="connsiteY0" fmla="*/ 28238 h 221875"/>
              <a:gd name="connsiteX1" fmla="*/ 9853524 w 11307452"/>
              <a:gd name="connsiteY1" fmla="*/ 28238 h 221875"/>
              <a:gd name="connsiteX2" fmla="*/ 9922501 w 11307452"/>
              <a:gd name="connsiteY2" fmla="*/ 221875 h 221875"/>
              <a:gd name="connsiteX3" fmla="*/ 10467511 w 11307452"/>
              <a:gd name="connsiteY3" fmla="*/ 0 h 221875"/>
              <a:gd name="connsiteX4" fmla="*/ 11307452 w 11307452"/>
              <a:gd name="connsiteY4" fmla="*/ 6720 h 221875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1518 h 215155"/>
              <a:gd name="connsiteX1" fmla="*/ 9853524 w 11307452"/>
              <a:gd name="connsiteY1" fmla="*/ 21518 h 215155"/>
              <a:gd name="connsiteX2" fmla="*/ 9922501 w 11307452"/>
              <a:gd name="connsiteY2" fmla="*/ 215155 h 215155"/>
              <a:gd name="connsiteX3" fmla="*/ 10448323 w 11307452"/>
              <a:gd name="connsiteY3" fmla="*/ 3219 h 215155"/>
              <a:gd name="connsiteX4" fmla="*/ 11307452 w 11307452"/>
              <a:gd name="connsiteY4" fmla="*/ 0 h 215155"/>
              <a:gd name="connsiteX0" fmla="*/ 0 w 11307452"/>
              <a:gd name="connsiteY0" fmla="*/ 18299 h 211936"/>
              <a:gd name="connsiteX1" fmla="*/ 9853524 w 11307452"/>
              <a:gd name="connsiteY1" fmla="*/ 18299 h 211936"/>
              <a:gd name="connsiteX2" fmla="*/ 9922501 w 11307452"/>
              <a:gd name="connsiteY2" fmla="*/ 211936 h 211936"/>
              <a:gd name="connsiteX3" fmla="*/ 10448323 w 11307452"/>
              <a:gd name="connsiteY3" fmla="*/ 0 h 211936"/>
              <a:gd name="connsiteX4" fmla="*/ 11307452 w 11307452"/>
              <a:gd name="connsiteY4" fmla="*/ 3407 h 211936"/>
              <a:gd name="connsiteX0" fmla="*/ 0 w 11310650"/>
              <a:gd name="connsiteY0" fmla="*/ 18299 h 211936"/>
              <a:gd name="connsiteX1" fmla="*/ 9853524 w 11310650"/>
              <a:gd name="connsiteY1" fmla="*/ 18299 h 211936"/>
              <a:gd name="connsiteX2" fmla="*/ 9922501 w 11310650"/>
              <a:gd name="connsiteY2" fmla="*/ 211936 h 211936"/>
              <a:gd name="connsiteX3" fmla="*/ 10448323 w 11310650"/>
              <a:gd name="connsiteY3" fmla="*/ 0 h 211936"/>
              <a:gd name="connsiteX4" fmla="*/ 11310650 w 11310650"/>
              <a:gd name="connsiteY4" fmla="*/ 3407 h 211936"/>
              <a:gd name="connsiteX0" fmla="*/ 0 w 11307452"/>
              <a:gd name="connsiteY0" fmla="*/ 24831 h 218468"/>
              <a:gd name="connsiteX1" fmla="*/ 9853524 w 11307452"/>
              <a:gd name="connsiteY1" fmla="*/ 24831 h 218468"/>
              <a:gd name="connsiteX2" fmla="*/ 9922501 w 11307452"/>
              <a:gd name="connsiteY2" fmla="*/ 218468 h 218468"/>
              <a:gd name="connsiteX3" fmla="*/ 10448323 w 11307452"/>
              <a:gd name="connsiteY3" fmla="*/ 6532 h 218468"/>
              <a:gd name="connsiteX4" fmla="*/ 11307452 w 11307452"/>
              <a:gd name="connsiteY4" fmla="*/ 0 h 218468"/>
              <a:gd name="connsiteX0" fmla="*/ 0 w 11313848"/>
              <a:gd name="connsiteY0" fmla="*/ 18299 h 211936"/>
              <a:gd name="connsiteX1" fmla="*/ 9853524 w 11313848"/>
              <a:gd name="connsiteY1" fmla="*/ 18299 h 211936"/>
              <a:gd name="connsiteX2" fmla="*/ 9922501 w 11313848"/>
              <a:gd name="connsiteY2" fmla="*/ 211936 h 211936"/>
              <a:gd name="connsiteX3" fmla="*/ 10448323 w 11313848"/>
              <a:gd name="connsiteY3" fmla="*/ 0 h 211936"/>
              <a:gd name="connsiteX4" fmla="*/ 11313848 w 11313848"/>
              <a:gd name="connsiteY4" fmla="*/ 3407 h 211936"/>
              <a:gd name="connsiteX0" fmla="*/ 0 w 11317045"/>
              <a:gd name="connsiteY0" fmla="*/ 18299 h 211936"/>
              <a:gd name="connsiteX1" fmla="*/ 9853524 w 11317045"/>
              <a:gd name="connsiteY1" fmla="*/ 18299 h 211936"/>
              <a:gd name="connsiteX2" fmla="*/ 9922501 w 11317045"/>
              <a:gd name="connsiteY2" fmla="*/ 211936 h 211936"/>
              <a:gd name="connsiteX3" fmla="*/ 10448323 w 11317045"/>
              <a:gd name="connsiteY3" fmla="*/ 0 h 211936"/>
              <a:gd name="connsiteX4" fmla="*/ 11317045 w 11317045"/>
              <a:gd name="connsiteY4" fmla="*/ 95 h 211936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42226 h 254067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95 h 25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7045" h="254067">
                <a:moveTo>
                  <a:pt x="0" y="60430"/>
                </a:moveTo>
                <a:lnTo>
                  <a:pt x="9853524" y="60430"/>
                </a:lnTo>
                <a:lnTo>
                  <a:pt x="9922501" y="254067"/>
                </a:lnTo>
                <a:lnTo>
                  <a:pt x="10441546" y="0"/>
                </a:lnTo>
                <a:lnTo>
                  <a:pt x="11317045" y="95"/>
                </a:lnTo>
              </a:path>
            </a:pathLst>
          </a:custGeom>
          <a:noFill/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31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0593" y="1674404"/>
            <a:ext cx="55800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11389" y="1674404"/>
            <a:ext cx="55800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31" y="370738"/>
            <a:ext cx="876505" cy="576000"/>
          </a:xfrm>
          <a:prstGeom prst="rect">
            <a:avLst/>
          </a:prstGeom>
        </p:spPr>
      </p:pic>
      <p:sp>
        <p:nvSpPr>
          <p:cNvPr id="9" name="Freihandform 8"/>
          <p:cNvSpPr/>
          <p:nvPr userDrawn="1"/>
        </p:nvSpPr>
        <p:spPr>
          <a:xfrm>
            <a:off x="393933" y="979558"/>
            <a:ext cx="11395161" cy="246903"/>
          </a:xfrm>
          <a:custGeom>
            <a:avLst/>
            <a:gdLst>
              <a:gd name="connsiteX0" fmla="*/ 0 w 11317045"/>
              <a:gd name="connsiteY0" fmla="*/ 21516 h 215153"/>
              <a:gd name="connsiteX1" fmla="*/ 9950824 w 11317045"/>
              <a:gd name="connsiteY1" fmla="*/ 21516 h 215153"/>
              <a:gd name="connsiteX2" fmla="*/ 9993854 w 11317045"/>
              <a:gd name="connsiteY2" fmla="*/ 215153 h 215153"/>
              <a:gd name="connsiteX3" fmla="*/ 10402645 w 11317045"/>
              <a:gd name="connsiteY3" fmla="*/ 0 h 215153"/>
              <a:gd name="connsiteX4" fmla="*/ 11317045 w 11317045"/>
              <a:gd name="connsiteY4" fmla="*/ 0 h 215153"/>
              <a:gd name="connsiteX5" fmla="*/ 11306287 w 11317045"/>
              <a:gd name="connsiteY5" fmla="*/ 10758 h 215153"/>
              <a:gd name="connsiteX0" fmla="*/ 0 w 11317045"/>
              <a:gd name="connsiteY0" fmla="*/ 28238 h 221875"/>
              <a:gd name="connsiteX1" fmla="*/ 99508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15880 w 11317045"/>
              <a:gd name="connsiteY5" fmla="*/ 120187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0" fmla="*/ 0 w 11301057"/>
              <a:gd name="connsiteY0" fmla="*/ 28238 h 221875"/>
              <a:gd name="connsiteX1" fmla="*/ 9853524 w 11301057"/>
              <a:gd name="connsiteY1" fmla="*/ 28238 h 221875"/>
              <a:gd name="connsiteX2" fmla="*/ 9922501 w 11301057"/>
              <a:gd name="connsiteY2" fmla="*/ 221875 h 221875"/>
              <a:gd name="connsiteX3" fmla="*/ 10467511 w 11301057"/>
              <a:gd name="connsiteY3" fmla="*/ 0 h 221875"/>
              <a:gd name="connsiteX4" fmla="*/ 11301057 w 11301057"/>
              <a:gd name="connsiteY4" fmla="*/ 10034 h 221875"/>
              <a:gd name="connsiteX0" fmla="*/ 0 w 11307452"/>
              <a:gd name="connsiteY0" fmla="*/ 28238 h 221875"/>
              <a:gd name="connsiteX1" fmla="*/ 9853524 w 11307452"/>
              <a:gd name="connsiteY1" fmla="*/ 28238 h 221875"/>
              <a:gd name="connsiteX2" fmla="*/ 9922501 w 11307452"/>
              <a:gd name="connsiteY2" fmla="*/ 221875 h 221875"/>
              <a:gd name="connsiteX3" fmla="*/ 10467511 w 11307452"/>
              <a:gd name="connsiteY3" fmla="*/ 0 h 221875"/>
              <a:gd name="connsiteX4" fmla="*/ 11307452 w 11307452"/>
              <a:gd name="connsiteY4" fmla="*/ 6720 h 221875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1518 h 215155"/>
              <a:gd name="connsiteX1" fmla="*/ 9853524 w 11307452"/>
              <a:gd name="connsiteY1" fmla="*/ 21518 h 215155"/>
              <a:gd name="connsiteX2" fmla="*/ 9922501 w 11307452"/>
              <a:gd name="connsiteY2" fmla="*/ 215155 h 215155"/>
              <a:gd name="connsiteX3" fmla="*/ 10448323 w 11307452"/>
              <a:gd name="connsiteY3" fmla="*/ 3219 h 215155"/>
              <a:gd name="connsiteX4" fmla="*/ 11307452 w 11307452"/>
              <a:gd name="connsiteY4" fmla="*/ 0 h 215155"/>
              <a:gd name="connsiteX0" fmla="*/ 0 w 11307452"/>
              <a:gd name="connsiteY0" fmla="*/ 18299 h 211936"/>
              <a:gd name="connsiteX1" fmla="*/ 9853524 w 11307452"/>
              <a:gd name="connsiteY1" fmla="*/ 18299 h 211936"/>
              <a:gd name="connsiteX2" fmla="*/ 9922501 w 11307452"/>
              <a:gd name="connsiteY2" fmla="*/ 211936 h 211936"/>
              <a:gd name="connsiteX3" fmla="*/ 10448323 w 11307452"/>
              <a:gd name="connsiteY3" fmla="*/ 0 h 211936"/>
              <a:gd name="connsiteX4" fmla="*/ 11307452 w 11307452"/>
              <a:gd name="connsiteY4" fmla="*/ 3407 h 211936"/>
              <a:gd name="connsiteX0" fmla="*/ 0 w 11310650"/>
              <a:gd name="connsiteY0" fmla="*/ 18299 h 211936"/>
              <a:gd name="connsiteX1" fmla="*/ 9853524 w 11310650"/>
              <a:gd name="connsiteY1" fmla="*/ 18299 h 211936"/>
              <a:gd name="connsiteX2" fmla="*/ 9922501 w 11310650"/>
              <a:gd name="connsiteY2" fmla="*/ 211936 h 211936"/>
              <a:gd name="connsiteX3" fmla="*/ 10448323 w 11310650"/>
              <a:gd name="connsiteY3" fmla="*/ 0 h 211936"/>
              <a:gd name="connsiteX4" fmla="*/ 11310650 w 11310650"/>
              <a:gd name="connsiteY4" fmla="*/ 3407 h 211936"/>
              <a:gd name="connsiteX0" fmla="*/ 0 w 11307452"/>
              <a:gd name="connsiteY0" fmla="*/ 24831 h 218468"/>
              <a:gd name="connsiteX1" fmla="*/ 9853524 w 11307452"/>
              <a:gd name="connsiteY1" fmla="*/ 24831 h 218468"/>
              <a:gd name="connsiteX2" fmla="*/ 9922501 w 11307452"/>
              <a:gd name="connsiteY2" fmla="*/ 218468 h 218468"/>
              <a:gd name="connsiteX3" fmla="*/ 10448323 w 11307452"/>
              <a:gd name="connsiteY3" fmla="*/ 6532 h 218468"/>
              <a:gd name="connsiteX4" fmla="*/ 11307452 w 11307452"/>
              <a:gd name="connsiteY4" fmla="*/ 0 h 218468"/>
              <a:gd name="connsiteX0" fmla="*/ 0 w 11313848"/>
              <a:gd name="connsiteY0" fmla="*/ 18299 h 211936"/>
              <a:gd name="connsiteX1" fmla="*/ 9853524 w 11313848"/>
              <a:gd name="connsiteY1" fmla="*/ 18299 h 211936"/>
              <a:gd name="connsiteX2" fmla="*/ 9922501 w 11313848"/>
              <a:gd name="connsiteY2" fmla="*/ 211936 h 211936"/>
              <a:gd name="connsiteX3" fmla="*/ 10448323 w 11313848"/>
              <a:gd name="connsiteY3" fmla="*/ 0 h 211936"/>
              <a:gd name="connsiteX4" fmla="*/ 11313848 w 11313848"/>
              <a:gd name="connsiteY4" fmla="*/ 3407 h 211936"/>
              <a:gd name="connsiteX0" fmla="*/ 0 w 11317045"/>
              <a:gd name="connsiteY0" fmla="*/ 18299 h 211936"/>
              <a:gd name="connsiteX1" fmla="*/ 9853524 w 11317045"/>
              <a:gd name="connsiteY1" fmla="*/ 18299 h 211936"/>
              <a:gd name="connsiteX2" fmla="*/ 9922501 w 11317045"/>
              <a:gd name="connsiteY2" fmla="*/ 211936 h 211936"/>
              <a:gd name="connsiteX3" fmla="*/ 10448323 w 11317045"/>
              <a:gd name="connsiteY3" fmla="*/ 0 h 211936"/>
              <a:gd name="connsiteX4" fmla="*/ 11317045 w 11317045"/>
              <a:gd name="connsiteY4" fmla="*/ 95 h 211936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42226 h 254067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95 h 25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7045" h="254067">
                <a:moveTo>
                  <a:pt x="0" y="60430"/>
                </a:moveTo>
                <a:lnTo>
                  <a:pt x="9853524" y="60430"/>
                </a:lnTo>
                <a:lnTo>
                  <a:pt x="9922501" y="254067"/>
                </a:lnTo>
                <a:lnTo>
                  <a:pt x="10441546" y="0"/>
                </a:lnTo>
                <a:lnTo>
                  <a:pt x="11317045" y="95"/>
                </a:lnTo>
              </a:path>
            </a:pathLst>
          </a:custGeom>
          <a:noFill/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2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593" y="468000"/>
            <a:ext cx="10515600" cy="717294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31" y="370738"/>
            <a:ext cx="876505" cy="576000"/>
          </a:xfrm>
          <a:prstGeom prst="rect">
            <a:avLst/>
          </a:prstGeom>
        </p:spPr>
      </p:pic>
      <p:sp>
        <p:nvSpPr>
          <p:cNvPr id="11" name="Freihandform 10"/>
          <p:cNvSpPr/>
          <p:nvPr userDrawn="1"/>
        </p:nvSpPr>
        <p:spPr>
          <a:xfrm>
            <a:off x="393933" y="979558"/>
            <a:ext cx="11395161" cy="246903"/>
          </a:xfrm>
          <a:custGeom>
            <a:avLst/>
            <a:gdLst>
              <a:gd name="connsiteX0" fmla="*/ 0 w 11317045"/>
              <a:gd name="connsiteY0" fmla="*/ 21516 h 215153"/>
              <a:gd name="connsiteX1" fmla="*/ 9950824 w 11317045"/>
              <a:gd name="connsiteY1" fmla="*/ 21516 h 215153"/>
              <a:gd name="connsiteX2" fmla="*/ 9993854 w 11317045"/>
              <a:gd name="connsiteY2" fmla="*/ 215153 h 215153"/>
              <a:gd name="connsiteX3" fmla="*/ 10402645 w 11317045"/>
              <a:gd name="connsiteY3" fmla="*/ 0 h 215153"/>
              <a:gd name="connsiteX4" fmla="*/ 11317045 w 11317045"/>
              <a:gd name="connsiteY4" fmla="*/ 0 h 215153"/>
              <a:gd name="connsiteX5" fmla="*/ 11306287 w 11317045"/>
              <a:gd name="connsiteY5" fmla="*/ 10758 h 215153"/>
              <a:gd name="connsiteX0" fmla="*/ 0 w 11317045"/>
              <a:gd name="connsiteY0" fmla="*/ 28238 h 221875"/>
              <a:gd name="connsiteX1" fmla="*/ 99508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15880 w 11317045"/>
              <a:gd name="connsiteY5" fmla="*/ 120187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0" fmla="*/ 0 w 11301057"/>
              <a:gd name="connsiteY0" fmla="*/ 28238 h 221875"/>
              <a:gd name="connsiteX1" fmla="*/ 9853524 w 11301057"/>
              <a:gd name="connsiteY1" fmla="*/ 28238 h 221875"/>
              <a:gd name="connsiteX2" fmla="*/ 9922501 w 11301057"/>
              <a:gd name="connsiteY2" fmla="*/ 221875 h 221875"/>
              <a:gd name="connsiteX3" fmla="*/ 10467511 w 11301057"/>
              <a:gd name="connsiteY3" fmla="*/ 0 h 221875"/>
              <a:gd name="connsiteX4" fmla="*/ 11301057 w 11301057"/>
              <a:gd name="connsiteY4" fmla="*/ 10034 h 221875"/>
              <a:gd name="connsiteX0" fmla="*/ 0 w 11307452"/>
              <a:gd name="connsiteY0" fmla="*/ 28238 h 221875"/>
              <a:gd name="connsiteX1" fmla="*/ 9853524 w 11307452"/>
              <a:gd name="connsiteY1" fmla="*/ 28238 h 221875"/>
              <a:gd name="connsiteX2" fmla="*/ 9922501 w 11307452"/>
              <a:gd name="connsiteY2" fmla="*/ 221875 h 221875"/>
              <a:gd name="connsiteX3" fmla="*/ 10467511 w 11307452"/>
              <a:gd name="connsiteY3" fmla="*/ 0 h 221875"/>
              <a:gd name="connsiteX4" fmla="*/ 11307452 w 11307452"/>
              <a:gd name="connsiteY4" fmla="*/ 6720 h 221875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1518 h 215155"/>
              <a:gd name="connsiteX1" fmla="*/ 9853524 w 11307452"/>
              <a:gd name="connsiteY1" fmla="*/ 21518 h 215155"/>
              <a:gd name="connsiteX2" fmla="*/ 9922501 w 11307452"/>
              <a:gd name="connsiteY2" fmla="*/ 215155 h 215155"/>
              <a:gd name="connsiteX3" fmla="*/ 10448323 w 11307452"/>
              <a:gd name="connsiteY3" fmla="*/ 3219 h 215155"/>
              <a:gd name="connsiteX4" fmla="*/ 11307452 w 11307452"/>
              <a:gd name="connsiteY4" fmla="*/ 0 h 215155"/>
              <a:gd name="connsiteX0" fmla="*/ 0 w 11307452"/>
              <a:gd name="connsiteY0" fmla="*/ 18299 h 211936"/>
              <a:gd name="connsiteX1" fmla="*/ 9853524 w 11307452"/>
              <a:gd name="connsiteY1" fmla="*/ 18299 h 211936"/>
              <a:gd name="connsiteX2" fmla="*/ 9922501 w 11307452"/>
              <a:gd name="connsiteY2" fmla="*/ 211936 h 211936"/>
              <a:gd name="connsiteX3" fmla="*/ 10448323 w 11307452"/>
              <a:gd name="connsiteY3" fmla="*/ 0 h 211936"/>
              <a:gd name="connsiteX4" fmla="*/ 11307452 w 11307452"/>
              <a:gd name="connsiteY4" fmla="*/ 3407 h 211936"/>
              <a:gd name="connsiteX0" fmla="*/ 0 w 11310650"/>
              <a:gd name="connsiteY0" fmla="*/ 18299 h 211936"/>
              <a:gd name="connsiteX1" fmla="*/ 9853524 w 11310650"/>
              <a:gd name="connsiteY1" fmla="*/ 18299 h 211936"/>
              <a:gd name="connsiteX2" fmla="*/ 9922501 w 11310650"/>
              <a:gd name="connsiteY2" fmla="*/ 211936 h 211936"/>
              <a:gd name="connsiteX3" fmla="*/ 10448323 w 11310650"/>
              <a:gd name="connsiteY3" fmla="*/ 0 h 211936"/>
              <a:gd name="connsiteX4" fmla="*/ 11310650 w 11310650"/>
              <a:gd name="connsiteY4" fmla="*/ 3407 h 211936"/>
              <a:gd name="connsiteX0" fmla="*/ 0 w 11307452"/>
              <a:gd name="connsiteY0" fmla="*/ 24831 h 218468"/>
              <a:gd name="connsiteX1" fmla="*/ 9853524 w 11307452"/>
              <a:gd name="connsiteY1" fmla="*/ 24831 h 218468"/>
              <a:gd name="connsiteX2" fmla="*/ 9922501 w 11307452"/>
              <a:gd name="connsiteY2" fmla="*/ 218468 h 218468"/>
              <a:gd name="connsiteX3" fmla="*/ 10448323 w 11307452"/>
              <a:gd name="connsiteY3" fmla="*/ 6532 h 218468"/>
              <a:gd name="connsiteX4" fmla="*/ 11307452 w 11307452"/>
              <a:gd name="connsiteY4" fmla="*/ 0 h 218468"/>
              <a:gd name="connsiteX0" fmla="*/ 0 w 11313848"/>
              <a:gd name="connsiteY0" fmla="*/ 18299 h 211936"/>
              <a:gd name="connsiteX1" fmla="*/ 9853524 w 11313848"/>
              <a:gd name="connsiteY1" fmla="*/ 18299 h 211936"/>
              <a:gd name="connsiteX2" fmla="*/ 9922501 w 11313848"/>
              <a:gd name="connsiteY2" fmla="*/ 211936 h 211936"/>
              <a:gd name="connsiteX3" fmla="*/ 10448323 w 11313848"/>
              <a:gd name="connsiteY3" fmla="*/ 0 h 211936"/>
              <a:gd name="connsiteX4" fmla="*/ 11313848 w 11313848"/>
              <a:gd name="connsiteY4" fmla="*/ 3407 h 211936"/>
              <a:gd name="connsiteX0" fmla="*/ 0 w 11317045"/>
              <a:gd name="connsiteY0" fmla="*/ 18299 h 211936"/>
              <a:gd name="connsiteX1" fmla="*/ 9853524 w 11317045"/>
              <a:gd name="connsiteY1" fmla="*/ 18299 h 211936"/>
              <a:gd name="connsiteX2" fmla="*/ 9922501 w 11317045"/>
              <a:gd name="connsiteY2" fmla="*/ 211936 h 211936"/>
              <a:gd name="connsiteX3" fmla="*/ 10448323 w 11317045"/>
              <a:gd name="connsiteY3" fmla="*/ 0 h 211936"/>
              <a:gd name="connsiteX4" fmla="*/ 11317045 w 11317045"/>
              <a:gd name="connsiteY4" fmla="*/ 95 h 211936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42226 h 254067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95 h 25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7045" h="254067">
                <a:moveTo>
                  <a:pt x="0" y="60430"/>
                </a:moveTo>
                <a:lnTo>
                  <a:pt x="9853524" y="60430"/>
                </a:lnTo>
                <a:lnTo>
                  <a:pt x="9922501" y="254067"/>
                </a:lnTo>
                <a:lnTo>
                  <a:pt x="10441546" y="0"/>
                </a:lnTo>
                <a:lnTo>
                  <a:pt x="11317045" y="95"/>
                </a:lnTo>
              </a:path>
            </a:pathLst>
          </a:custGeom>
          <a:noFill/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3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31" y="370738"/>
            <a:ext cx="876505" cy="576000"/>
          </a:xfrm>
          <a:prstGeom prst="rect">
            <a:avLst/>
          </a:prstGeom>
        </p:spPr>
      </p:pic>
      <p:sp>
        <p:nvSpPr>
          <p:cNvPr id="7" name="Freihandform 6"/>
          <p:cNvSpPr/>
          <p:nvPr userDrawn="1"/>
        </p:nvSpPr>
        <p:spPr>
          <a:xfrm>
            <a:off x="393933" y="979558"/>
            <a:ext cx="11395161" cy="246903"/>
          </a:xfrm>
          <a:custGeom>
            <a:avLst/>
            <a:gdLst>
              <a:gd name="connsiteX0" fmla="*/ 0 w 11317045"/>
              <a:gd name="connsiteY0" fmla="*/ 21516 h 215153"/>
              <a:gd name="connsiteX1" fmla="*/ 9950824 w 11317045"/>
              <a:gd name="connsiteY1" fmla="*/ 21516 h 215153"/>
              <a:gd name="connsiteX2" fmla="*/ 9993854 w 11317045"/>
              <a:gd name="connsiteY2" fmla="*/ 215153 h 215153"/>
              <a:gd name="connsiteX3" fmla="*/ 10402645 w 11317045"/>
              <a:gd name="connsiteY3" fmla="*/ 0 h 215153"/>
              <a:gd name="connsiteX4" fmla="*/ 11317045 w 11317045"/>
              <a:gd name="connsiteY4" fmla="*/ 0 h 215153"/>
              <a:gd name="connsiteX5" fmla="*/ 11306287 w 11317045"/>
              <a:gd name="connsiteY5" fmla="*/ 10758 h 215153"/>
              <a:gd name="connsiteX0" fmla="*/ 0 w 11317045"/>
              <a:gd name="connsiteY0" fmla="*/ 28238 h 221875"/>
              <a:gd name="connsiteX1" fmla="*/ 99508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15880 w 11317045"/>
              <a:gd name="connsiteY5" fmla="*/ 120187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0" fmla="*/ 0 w 11301057"/>
              <a:gd name="connsiteY0" fmla="*/ 28238 h 221875"/>
              <a:gd name="connsiteX1" fmla="*/ 9853524 w 11301057"/>
              <a:gd name="connsiteY1" fmla="*/ 28238 h 221875"/>
              <a:gd name="connsiteX2" fmla="*/ 9922501 w 11301057"/>
              <a:gd name="connsiteY2" fmla="*/ 221875 h 221875"/>
              <a:gd name="connsiteX3" fmla="*/ 10467511 w 11301057"/>
              <a:gd name="connsiteY3" fmla="*/ 0 h 221875"/>
              <a:gd name="connsiteX4" fmla="*/ 11301057 w 11301057"/>
              <a:gd name="connsiteY4" fmla="*/ 10034 h 221875"/>
              <a:gd name="connsiteX0" fmla="*/ 0 w 11307452"/>
              <a:gd name="connsiteY0" fmla="*/ 28238 h 221875"/>
              <a:gd name="connsiteX1" fmla="*/ 9853524 w 11307452"/>
              <a:gd name="connsiteY1" fmla="*/ 28238 h 221875"/>
              <a:gd name="connsiteX2" fmla="*/ 9922501 w 11307452"/>
              <a:gd name="connsiteY2" fmla="*/ 221875 h 221875"/>
              <a:gd name="connsiteX3" fmla="*/ 10467511 w 11307452"/>
              <a:gd name="connsiteY3" fmla="*/ 0 h 221875"/>
              <a:gd name="connsiteX4" fmla="*/ 11307452 w 11307452"/>
              <a:gd name="connsiteY4" fmla="*/ 6720 h 221875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1518 h 215155"/>
              <a:gd name="connsiteX1" fmla="*/ 9853524 w 11307452"/>
              <a:gd name="connsiteY1" fmla="*/ 21518 h 215155"/>
              <a:gd name="connsiteX2" fmla="*/ 9922501 w 11307452"/>
              <a:gd name="connsiteY2" fmla="*/ 215155 h 215155"/>
              <a:gd name="connsiteX3" fmla="*/ 10448323 w 11307452"/>
              <a:gd name="connsiteY3" fmla="*/ 3219 h 215155"/>
              <a:gd name="connsiteX4" fmla="*/ 11307452 w 11307452"/>
              <a:gd name="connsiteY4" fmla="*/ 0 h 215155"/>
              <a:gd name="connsiteX0" fmla="*/ 0 w 11307452"/>
              <a:gd name="connsiteY0" fmla="*/ 18299 h 211936"/>
              <a:gd name="connsiteX1" fmla="*/ 9853524 w 11307452"/>
              <a:gd name="connsiteY1" fmla="*/ 18299 h 211936"/>
              <a:gd name="connsiteX2" fmla="*/ 9922501 w 11307452"/>
              <a:gd name="connsiteY2" fmla="*/ 211936 h 211936"/>
              <a:gd name="connsiteX3" fmla="*/ 10448323 w 11307452"/>
              <a:gd name="connsiteY3" fmla="*/ 0 h 211936"/>
              <a:gd name="connsiteX4" fmla="*/ 11307452 w 11307452"/>
              <a:gd name="connsiteY4" fmla="*/ 3407 h 211936"/>
              <a:gd name="connsiteX0" fmla="*/ 0 w 11310650"/>
              <a:gd name="connsiteY0" fmla="*/ 18299 h 211936"/>
              <a:gd name="connsiteX1" fmla="*/ 9853524 w 11310650"/>
              <a:gd name="connsiteY1" fmla="*/ 18299 h 211936"/>
              <a:gd name="connsiteX2" fmla="*/ 9922501 w 11310650"/>
              <a:gd name="connsiteY2" fmla="*/ 211936 h 211936"/>
              <a:gd name="connsiteX3" fmla="*/ 10448323 w 11310650"/>
              <a:gd name="connsiteY3" fmla="*/ 0 h 211936"/>
              <a:gd name="connsiteX4" fmla="*/ 11310650 w 11310650"/>
              <a:gd name="connsiteY4" fmla="*/ 3407 h 211936"/>
              <a:gd name="connsiteX0" fmla="*/ 0 w 11307452"/>
              <a:gd name="connsiteY0" fmla="*/ 24831 h 218468"/>
              <a:gd name="connsiteX1" fmla="*/ 9853524 w 11307452"/>
              <a:gd name="connsiteY1" fmla="*/ 24831 h 218468"/>
              <a:gd name="connsiteX2" fmla="*/ 9922501 w 11307452"/>
              <a:gd name="connsiteY2" fmla="*/ 218468 h 218468"/>
              <a:gd name="connsiteX3" fmla="*/ 10448323 w 11307452"/>
              <a:gd name="connsiteY3" fmla="*/ 6532 h 218468"/>
              <a:gd name="connsiteX4" fmla="*/ 11307452 w 11307452"/>
              <a:gd name="connsiteY4" fmla="*/ 0 h 218468"/>
              <a:gd name="connsiteX0" fmla="*/ 0 w 11313848"/>
              <a:gd name="connsiteY0" fmla="*/ 18299 h 211936"/>
              <a:gd name="connsiteX1" fmla="*/ 9853524 w 11313848"/>
              <a:gd name="connsiteY1" fmla="*/ 18299 h 211936"/>
              <a:gd name="connsiteX2" fmla="*/ 9922501 w 11313848"/>
              <a:gd name="connsiteY2" fmla="*/ 211936 h 211936"/>
              <a:gd name="connsiteX3" fmla="*/ 10448323 w 11313848"/>
              <a:gd name="connsiteY3" fmla="*/ 0 h 211936"/>
              <a:gd name="connsiteX4" fmla="*/ 11313848 w 11313848"/>
              <a:gd name="connsiteY4" fmla="*/ 3407 h 211936"/>
              <a:gd name="connsiteX0" fmla="*/ 0 w 11317045"/>
              <a:gd name="connsiteY0" fmla="*/ 18299 h 211936"/>
              <a:gd name="connsiteX1" fmla="*/ 9853524 w 11317045"/>
              <a:gd name="connsiteY1" fmla="*/ 18299 h 211936"/>
              <a:gd name="connsiteX2" fmla="*/ 9922501 w 11317045"/>
              <a:gd name="connsiteY2" fmla="*/ 211936 h 211936"/>
              <a:gd name="connsiteX3" fmla="*/ 10448323 w 11317045"/>
              <a:gd name="connsiteY3" fmla="*/ 0 h 211936"/>
              <a:gd name="connsiteX4" fmla="*/ 11317045 w 11317045"/>
              <a:gd name="connsiteY4" fmla="*/ 95 h 211936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42226 h 254067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95 h 25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7045" h="254067">
                <a:moveTo>
                  <a:pt x="0" y="60430"/>
                </a:moveTo>
                <a:lnTo>
                  <a:pt x="9853524" y="60430"/>
                </a:lnTo>
                <a:lnTo>
                  <a:pt x="9922501" y="254067"/>
                </a:lnTo>
                <a:lnTo>
                  <a:pt x="10441546" y="0"/>
                </a:lnTo>
                <a:lnTo>
                  <a:pt x="11317045" y="95"/>
                </a:lnTo>
              </a:path>
            </a:pathLst>
          </a:custGeom>
          <a:noFill/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26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31" y="370738"/>
            <a:ext cx="876505" cy="576000"/>
          </a:xfrm>
          <a:prstGeom prst="rect">
            <a:avLst/>
          </a:prstGeom>
        </p:spPr>
      </p:pic>
      <p:sp>
        <p:nvSpPr>
          <p:cNvPr id="6" name="Freihandform 5"/>
          <p:cNvSpPr/>
          <p:nvPr userDrawn="1"/>
        </p:nvSpPr>
        <p:spPr>
          <a:xfrm>
            <a:off x="393933" y="979558"/>
            <a:ext cx="11395161" cy="246903"/>
          </a:xfrm>
          <a:custGeom>
            <a:avLst/>
            <a:gdLst>
              <a:gd name="connsiteX0" fmla="*/ 0 w 11317045"/>
              <a:gd name="connsiteY0" fmla="*/ 21516 h 215153"/>
              <a:gd name="connsiteX1" fmla="*/ 9950824 w 11317045"/>
              <a:gd name="connsiteY1" fmla="*/ 21516 h 215153"/>
              <a:gd name="connsiteX2" fmla="*/ 9993854 w 11317045"/>
              <a:gd name="connsiteY2" fmla="*/ 215153 h 215153"/>
              <a:gd name="connsiteX3" fmla="*/ 10402645 w 11317045"/>
              <a:gd name="connsiteY3" fmla="*/ 0 h 215153"/>
              <a:gd name="connsiteX4" fmla="*/ 11317045 w 11317045"/>
              <a:gd name="connsiteY4" fmla="*/ 0 h 215153"/>
              <a:gd name="connsiteX5" fmla="*/ 11306287 w 11317045"/>
              <a:gd name="connsiteY5" fmla="*/ 10758 h 215153"/>
              <a:gd name="connsiteX0" fmla="*/ 0 w 11317045"/>
              <a:gd name="connsiteY0" fmla="*/ 28238 h 221875"/>
              <a:gd name="connsiteX1" fmla="*/ 99508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15880 w 11317045"/>
              <a:gd name="connsiteY5" fmla="*/ 120187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0" fmla="*/ 0 w 11301057"/>
              <a:gd name="connsiteY0" fmla="*/ 28238 h 221875"/>
              <a:gd name="connsiteX1" fmla="*/ 9853524 w 11301057"/>
              <a:gd name="connsiteY1" fmla="*/ 28238 h 221875"/>
              <a:gd name="connsiteX2" fmla="*/ 9922501 w 11301057"/>
              <a:gd name="connsiteY2" fmla="*/ 221875 h 221875"/>
              <a:gd name="connsiteX3" fmla="*/ 10467511 w 11301057"/>
              <a:gd name="connsiteY3" fmla="*/ 0 h 221875"/>
              <a:gd name="connsiteX4" fmla="*/ 11301057 w 11301057"/>
              <a:gd name="connsiteY4" fmla="*/ 10034 h 221875"/>
              <a:gd name="connsiteX0" fmla="*/ 0 w 11307452"/>
              <a:gd name="connsiteY0" fmla="*/ 28238 h 221875"/>
              <a:gd name="connsiteX1" fmla="*/ 9853524 w 11307452"/>
              <a:gd name="connsiteY1" fmla="*/ 28238 h 221875"/>
              <a:gd name="connsiteX2" fmla="*/ 9922501 w 11307452"/>
              <a:gd name="connsiteY2" fmla="*/ 221875 h 221875"/>
              <a:gd name="connsiteX3" fmla="*/ 10467511 w 11307452"/>
              <a:gd name="connsiteY3" fmla="*/ 0 h 221875"/>
              <a:gd name="connsiteX4" fmla="*/ 11307452 w 11307452"/>
              <a:gd name="connsiteY4" fmla="*/ 6720 h 221875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1518 h 215155"/>
              <a:gd name="connsiteX1" fmla="*/ 9853524 w 11307452"/>
              <a:gd name="connsiteY1" fmla="*/ 21518 h 215155"/>
              <a:gd name="connsiteX2" fmla="*/ 9922501 w 11307452"/>
              <a:gd name="connsiteY2" fmla="*/ 215155 h 215155"/>
              <a:gd name="connsiteX3" fmla="*/ 10448323 w 11307452"/>
              <a:gd name="connsiteY3" fmla="*/ 3219 h 215155"/>
              <a:gd name="connsiteX4" fmla="*/ 11307452 w 11307452"/>
              <a:gd name="connsiteY4" fmla="*/ 0 h 215155"/>
              <a:gd name="connsiteX0" fmla="*/ 0 w 11307452"/>
              <a:gd name="connsiteY0" fmla="*/ 18299 h 211936"/>
              <a:gd name="connsiteX1" fmla="*/ 9853524 w 11307452"/>
              <a:gd name="connsiteY1" fmla="*/ 18299 h 211936"/>
              <a:gd name="connsiteX2" fmla="*/ 9922501 w 11307452"/>
              <a:gd name="connsiteY2" fmla="*/ 211936 h 211936"/>
              <a:gd name="connsiteX3" fmla="*/ 10448323 w 11307452"/>
              <a:gd name="connsiteY3" fmla="*/ 0 h 211936"/>
              <a:gd name="connsiteX4" fmla="*/ 11307452 w 11307452"/>
              <a:gd name="connsiteY4" fmla="*/ 3407 h 211936"/>
              <a:gd name="connsiteX0" fmla="*/ 0 w 11310650"/>
              <a:gd name="connsiteY0" fmla="*/ 18299 h 211936"/>
              <a:gd name="connsiteX1" fmla="*/ 9853524 w 11310650"/>
              <a:gd name="connsiteY1" fmla="*/ 18299 h 211936"/>
              <a:gd name="connsiteX2" fmla="*/ 9922501 w 11310650"/>
              <a:gd name="connsiteY2" fmla="*/ 211936 h 211936"/>
              <a:gd name="connsiteX3" fmla="*/ 10448323 w 11310650"/>
              <a:gd name="connsiteY3" fmla="*/ 0 h 211936"/>
              <a:gd name="connsiteX4" fmla="*/ 11310650 w 11310650"/>
              <a:gd name="connsiteY4" fmla="*/ 3407 h 211936"/>
              <a:gd name="connsiteX0" fmla="*/ 0 w 11307452"/>
              <a:gd name="connsiteY0" fmla="*/ 24831 h 218468"/>
              <a:gd name="connsiteX1" fmla="*/ 9853524 w 11307452"/>
              <a:gd name="connsiteY1" fmla="*/ 24831 h 218468"/>
              <a:gd name="connsiteX2" fmla="*/ 9922501 w 11307452"/>
              <a:gd name="connsiteY2" fmla="*/ 218468 h 218468"/>
              <a:gd name="connsiteX3" fmla="*/ 10448323 w 11307452"/>
              <a:gd name="connsiteY3" fmla="*/ 6532 h 218468"/>
              <a:gd name="connsiteX4" fmla="*/ 11307452 w 11307452"/>
              <a:gd name="connsiteY4" fmla="*/ 0 h 218468"/>
              <a:gd name="connsiteX0" fmla="*/ 0 w 11313848"/>
              <a:gd name="connsiteY0" fmla="*/ 18299 h 211936"/>
              <a:gd name="connsiteX1" fmla="*/ 9853524 w 11313848"/>
              <a:gd name="connsiteY1" fmla="*/ 18299 h 211936"/>
              <a:gd name="connsiteX2" fmla="*/ 9922501 w 11313848"/>
              <a:gd name="connsiteY2" fmla="*/ 211936 h 211936"/>
              <a:gd name="connsiteX3" fmla="*/ 10448323 w 11313848"/>
              <a:gd name="connsiteY3" fmla="*/ 0 h 211936"/>
              <a:gd name="connsiteX4" fmla="*/ 11313848 w 11313848"/>
              <a:gd name="connsiteY4" fmla="*/ 3407 h 211936"/>
              <a:gd name="connsiteX0" fmla="*/ 0 w 11317045"/>
              <a:gd name="connsiteY0" fmla="*/ 18299 h 211936"/>
              <a:gd name="connsiteX1" fmla="*/ 9853524 w 11317045"/>
              <a:gd name="connsiteY1" fmla="*/ 18299 h 211936"/>
              <a:gd name="connsiteX2" fmla="*/ 9922501 w 11317045"/>
              <a:gd name="connsiteY2" fmla="*/ 211936 h 211936"/>
              <a:gd name="connsiteX3" fmla="*/ 10448323 w 11317045"/>
              <a:gd name="connsiteY3" fmla="*/ 0 h 211936"/>
              <a:gd name="connsiteX4" fmla="*/ 11317045 w 11317045"/>
              <a:gd name="connsiteY4" fmla="*/ 95 h 211936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42226 h 254067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95 h 25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7045" h="254067">
                <a:moveTo>
                  <a:pt x="0" y="60430"/>
                </a:moveTo>
                <a:lnTo>
                  <a:pt x="9853524" y="60430"/>
                </a:lnTo>
                <a:lnTo>
                  <a:pt x="9922501" y="254067"/>
                </a:lnTo>
                <a:lnTo>
                  <a:pt x="10441546" y="0"/>
                </a:lnTo>
                <a:lnTo>
                  <a:pt x="11317045" y="95"/>
                </a:lnTo>
              </a:path>
            </a:pathLst>
          </a:custGeom>
          <a:noFill/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24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596" y="109875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19511" y="109876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00592" y="2698961"/>
            <a:ext cx="3932237" cy="317003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05F-5D53-4174-8FAF-3C1164772DF9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31" y="370738"/>
            <a:ext cx="876505" cy="576000"/>
          </a:xfrm>
          <a:prstGeom prst="rect">
            <a:avLst/>
          </a:prstGeom>
        </p:spPr>
      </p:pic>
      <p:sp>
        <p:nvSpPr>
          <p:cNvPr id="9" name="Freihandform 8"/>
          <p:cNvSpPr/>
          <p:nvPr userDrawn="1"/>
        </p:nvSpPr>
        <p:spPr>
          <a:xfrm>
            <a:off x="393933" y="979558"/>
            <a:ext cx="11395161" cy="246903"/>
          </a:xfrm>
          <a:custGeom>
            <a:avLst/>
            <a:gdLst>
              <a:gd name="connsiteX0" fmla="*/ 0 w 11317045"/>
              <a:gd name="connsiteY0" fmla="*/ 21516 h 215153"/>
              <a:gd name="connsiteX1" fmla="*/ 9950824 w 11317045"/>
              <a:gd name="connsiteY1" fmla="*/ 21516 h 215153"/>
              <a:gd name="connsiteX2" fmla="*/ 9993854 w 11317045"/>
              <a:gd name="connsiteY2" fmla="*/ 215153 h 215153"/>
              <a:gd name="connsiteX3" fmla="*/ 10402645 w 11317045"/>
              <a:gd name="connsiteY3" fmla="*/ 0 h 215153"/>
              <a:gd name="connsiteX4" fmla="*/ 11317045 w 11317045"/>
              <a:gd name="connsiteY4" fmla="*/ 0 h 215153"/>
              <a:gd name="connsiteX5" fmla="*/ 11306287 w 11317045"/>
              <a:gd name="connsiteY5" fmla="*/ 10758 h 215153"/>
              <a:gd name="connsiteX0" fmla="*/ 0 w 11317045"/>
              <a:gd name="connsiteY0" fmla="*/ 28238 h 221875"/>
              <a:gd name="connsiteX1" fmla="*/ 99508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15880 w 11317045"/>
              <a:gd name="connsiteY5" fmla="*/ 120187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0" fmla="*/ 0 w 11301057"/>
              <a:gd name="connsiteY0" fmla="*/ 28238 h 221875"/>
              <a:gd name="connsiteX1" fmla="*/ 9853524 w 11301057"/>
              <a:gd name="connsiteY1" fmla="*/ 28238 h 221875"/>
              <a:gd name="connsiteX2" fmla="*/ 9922501 w 11301057"/>
              <a:gd name="connsiteY2" fmla="*/ 221875 h 221875"/>
              <a:gd name="connsiteX3" fmla="*/ 10467511 w 11301057"/>
              <a:gd name="connsiteY3" fmla="*/ 0 h 221875"/>
              <a:gd name="connsiteX4" fmla="*/ 11301057 w 11301057"/>
              <a:gd name="connsiteY4" fmla="*/ 10034 h 221875"/>
              <a:gd name="connsiteX0" fmla="*/ 0 w 11307452"/>
              <a:gd name="connsiteY0" fmla="*/ 28238 h 221875"/>
              <a:gd name="connsiteX1" fmla="*/ 9853524 w 11307452"/>
              <a:gd name="connsiteY1" fmla="*/ 28238 h 221875"/>
              <a:gd name="connsiteX2" fmla="*/ 9922501 w 11307452"/>
              <a:gd name="connsiteY2" fmla="*/ 221875 h 221875"/>
              <a:gd name="connsiteX3" fmla="*/ 10467511 w 11307452"/>
              <a:gd name="connsiteY3" fmla="*/ 0 h 221875"/>
              <a:gd name="connsiteX4" fmla="*/ 11307452 w 11307452"/>
              <a:gd name="connsiteY4" fmla="*/ 6720 h 221875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1518 h 215155"/>
              <a:gd name="connsiteX1" fmla="*/ 9853524 w 11307452"/>
              <a:gd name="connsiteY1" fmla="*/ 21518 h 215155"/>
              <a:gd name="connsiteX2" fmla="*/ 9922501 w 11307452"/>
              <a:gd name="connsiteY2" fmla="*/ 215155 h 215155"/>
              <a:gd name="connsiteX3" fmla="*/ 10448323 w 11307452"/>
              <a:gd name="connsiteY3" fmla="*/ 3219 h 215155"/>
              <a:gd name="connsiteX4" fmla="*/ 11307452 w 11307452"/>
              <a:gd name="connsiteY4" fmla="*/ 0 h 215155"/>
              <a:gd name="connsiteX0" fmla="*/ 0 w 11307452"/>
              <a:gd name="connsiteY0" fmla="*/ 18299 h 211936"/>
              <a:gd name="connsiteX1" fmla="*/ 9853524 w 11307452"/>
              <a:gd name="connsiteY1" fmla="*/ 18299 h 211936"/>
              <a:gd name="connsiteX2" fmla="*/ 9922501 w 11307452"/>
              <a:gd name="connsiteY2" fmla="*/ 211936 h 211936"/>
              <a:gd name="connsiteX3" fmla="*/ 10448323 w 11307452"/>
              <a:gd name="connsiteY3" fmla="*/ 0 h 211936"/>
              <a:gd name="connsiteX4" fmla="*/ 11307452 w 11307452"/>
              <a:gd name="connsiteY4" fmla="*/ 3407 h 211936"/>
              <a:gd name="connsiteX0" fmla="*/ 0 w 11310650"/>
              <a:gd name="connsiteY0" fmla="*/ 18299 h 211936"/>
              <a:gd name="connsiteX1" fmla="*/ 9853524 w 11310650"/>
              <a:gd name="connsiteY1" fmla="*/ 18299 h 211936"/>
              <a:gd name="connsiteX2" fmla="*/ 9922501 w 11310650"/>
              <a:gd name="connsiteY2" fmla="*/ 211936 h 211936"/>
              <a:gd name="connsiteX3" fmla="*/ 10448323 w 11310650"/>
              <a:gd name="connsiteY3" fmla="*/ 0 h 211936"/>
              <a:gd name="connsiteX4" fmla="*/ 11310650 w 11310650"/>
              <a:gd name="connsiteY4" fmla="*/ 3407 h 211936"/>
              <a:gd name="connsiteX0" fmla="*/ 0 w 11307452"/>
              <a:gd name="connsiteY0" fmla="*/ 24831 h 218468"/>
              <a:gd name="connsiteX1" fmla="*/ 9853524 w 11307452"/>
              <a:gd name="connsiteY1" fmla="*/ 24831 h 218468"/>
              <a:gd name="connsiteX2" fmla="*/ 9922501 w 11307452"/>
              <a:gd name="connsiteY2" fmla="*/ 218468 h 218468"/>
              <a:gd name="connsiteX3" fmla="*/ 10448323 w 11307452"/>
              <a:gd name="connsiteY3" fmla="*/ 6532 h 218468"/>
              <a:gd name="connsiteX4" fmla="*/ 11307452 w 11307452"/>
              <a:gd name="connsiteY4" fmla="*/ 0 h 218468"/>
              <a:gd name="connsiteX0" fmla="*/ 0 w 11313848"/>
              <a:gd name="connsiteY0" fmla="*/ 18299 h 211936"/>
              <a:gd name="connsiteX1" fmla="*/ 9853524 w 11313848"/>
              <a:gd name="connsiteY1" fmla="*/ 18299 h 211936"/>
              <a:gd name="connsiteX2" fmla="*/ 9922501 w 11313848"/>
              <a:gd name="connsiteY2" fmla="*/ 211936 h 211936"/>
              <a:gd name="connsiteX3" fmla="*/ 10448323 w 11313848"/>
              <a:gd name="connsiteY3" fmla="*/ 0 h 211936"/>
              <a:gd name="connsiteX4" fmla="*/ 11313848 w 11313848"/>
              <a:gd name="connsiteY4" fmla="*/ 3407 h 211936"/>
              <a:gd name="connsiteX0" fmla="*/ 0 w 11317045"/>
              <a:gd name="connsiteY0" fmla="*/ 18299 h 211936"/>
              <a:gd name="connsiteX1" fmla="*/ 9853524 w 11317045"/>
              <a:gd name="connsiteY1" fmla="*/ 18299 h 211936"/>
              <a:gd name="connsiteX2" fmla="*/ 9922501 w 11317045"/>
              <a:gd name="connsiteY2" fmla="*/ 211936 h 211936"/>
              <a:gd name="connsiteX3" fmla="*/ 10448323 w 11317045"/>
              <a:gd name="connsiteY3" fmla="*/ 0 h 211936"/>
              <a:gd name="connsiteX4" fmla="*/ 11317045 w 11317045"/>
              <a:gd name="connsiteY4" fmla="*/ 95 h 211936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42226 h 254067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95 h 25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7045" h="254067">
                <a:moveTo>
                  <a:pt x="0" y="60430"/>
                </a:moveTo>
                <a:lnTo>
                  <a:pt x="9853524" y="60430"/>
                </a:lnTo>
                <a:lnTo>
                  <a:pt x="9922501" y="254067"/>
                </a:lnTo>
                <a:lnTo>
                  <a:pt x="10441546" y="0"/>
                </a:lnTo>
                <a:lnTo>
                  <a:pt x="11317045" y="95"/>
                </a:lnTo>
              </a:path>
            </a:pathLst>
          </a:custGeom>
          <a:noFill/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3C2E4E49-AB9F-4C96-8B81-2DC66B241E7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0059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04 February 2021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E421B2BE-B369-489C-B84A-EECB48815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9796" y="63416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DRS01 Mini-Conference</a:t>
            </a:r>
          </a:p>
        </p:txBody>
      </p:sp>
    </p:spTree>
    <p:extLst>
      <p:ext uri="{BB962C8B-B14F-4D97-AF65-F5344CB8AC3E}">
        <p14:creationId xmlns:p14="http://schemas.microsoft.com/office/powerpoint/2010/main" val="232289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592" y="1333865"/>
            <a:ext cx="3932237" cy="15345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482639" y="133458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00592" y="2868414"/>
            <a:ext cx="3932237" cy="333979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05F-5D53-4174-8FAF-3C1164772DF9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31" y="370738"/>
            <a:ext cx="876505" cy="576000"/>
          </a:xfrm>
          <a:prstGeom prst="rect">
            <a:avLst/>
          </a:prstGeom>
        </p:spPr>
      </p:pic>
      <p:sp>
        <p:nvSpPr>
          <p:cNvPr id="9" name="Freihandform 8"/>
          <p:cNvSpPr/>
          <p:nvPr userDrawn="1"/>
        </p:nvSpPr>
        <p:spPr>
          <a:xfrm>
            <a:off x="393933" y="979558"/>
            <a:ext cx="11395161" cy="246903"/>
          </a:xfrm>
          <a:custGeom>
            <a:avLst/>
            <a:gdLst>
              <a:gd name="connsiteX0" fmla="*/ 0 w 11317045"/>
              <a:gd name="connsiteY0" fmla="*/ 21516 h 215153"/>
              <a:gd name="connsiteX1" fmla="*/ 9950824 w 11317045"/>
              <a:gd name="connsiteY1" fmla="*/ 21516 h 215153"/>
              <a:gd name="connsiteX2" fmla="*/ 9993854 w 11317045"/>
              <a:gd name="connsiteY2" fmla="*/ 215153 h 215153"/>
              <a:gd name="connsiteX3" fmla="*/ 10402645 w 11317045"/>
              <a:gd name="connsiteY3" fmla="*/ 0 h 215153"/>
              <a:gd name="connsiteX4" fmla="*/ 11317045 w 11317045"/>
              <a:gd name="connsiteY4" fmla="*/ 0 h 215153"/>
              <a:gd name="connsiteX5" fmla="*/ 11306287 w 11317045"/>
              <a:gd name="connsiteY5" fmla="*/ 10758 h 215153"/>
              <a:gd name="connsiteX0" fmla="*/ 0 w 11317045"/>
              <a:gd name="connsiteY0" fmla="*/ 28238 h 221875"/>
              <a:gd name="connsiteX1" fmla="*/ 99508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15880 w 11317045"/>
              <a:gd name="connsiteY5" fmla="*/ 120187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0" fmla="*/ 0 w 11301057"/>
              <a:gd name="connsiteY0" fmla="*/ 28238 h 221875"/>
              <a:gd name="connsiteX1" fmla="*/ 9853524 w 11301057"/>
              <a:gd name="connsiteY1" fmla="*/ 28238 h 221875"/>
              <a:gd name="connsiteX2" fmla="*/ 9922501 w 11301057"/>
              <a:gd name="connsiteY2" fmla="*/ 221875 h 221875"/>
              <a:gd name="connsiteX3" fmla="*/ 10467511 w 11301057"/>
              <a:gd name="connsiteY3" fmla="*/ 0 h 221875"/>
              <a:gd name="connsiteX4" fmla="*/ 11301057 w 11301057"/>
              <a:gd name="connsiteY4" fmla="*/ 10034 h 221875"/>
              <a:gd name="connsiteX0" fmla="*/ 0 w 11307452"/>
              <a:gd name="connsiteY0" fmla="*/ 28238 h 221875"/>
              <a:gd name="connsiteX1" fmla="*/ 9853524 w 11307452"/>
              <a:gd name="connsiteY1" fmla="*/ 28238 h 221875"/>
              <a:gd name="connsiteX2" fmla="*/ 9922501 w 11307452"/>
              <a:gd name="connsiteY2" fmla="*/ 221875 h 221875"/>
              <a:gd name="connsiteX3" fmla="*/ 10467511 w 11307452"/>
              <a:gd name="connsiteY3" fmla="*/ 0 h 221875"/>
              <a:gd name="connsiteX4" fmla="*/ 11307452 w 11307452"/>
              <a:gd name="connsiteY4" fmla="*/ 6720 h 221875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1518 h 215155"/>
              <a:gd name="connsiteX1" fmla="*/ 9853524 w 11307452"/>
              <a:gd name="connsiteY1" fmla="*/ 21518 h 215155"/>
              <a:gd name="connsiteX2" fmla="*/ 9922501 w 11307452"/>
              <a:gd name="connsiteY2" fmla="*/ 215155 h 215155"/>
              <a:gd name="connsiteX3" fmla="*/ 10448323 w 11307452"/>
              <a:gd name="connsiteY3" fmla="*/ 3219 h 215155"/>
              <a:gd name="connsiteX4" fmla="*/ 11307452 w 11307452"/>
              <a:gd name="connsiteY4" fmla="*/ 0 h 215155"/>
              <a:gd name="connsiteX0" fmla="*/ 0 w 11307452"/>
              <a:gd name="connsiteY0" fmla="*/ 18299 h 211936"/>
              <a:gd name="connsiteX1" fmla="*/ 9853524 w 11307452"/>
              <a:gd name="connsiteY1" fmla="*/ 18299 h 211936"/>
              <a:gd name="connsiteX2" fmla="*/ 9922501 w 11307452"/>
              <a:gd name="connsiteY2" fmla="*/ 211936 h 211936"/>
              <a:gd name="connsiteX3" fmla="*/ 10448323 w 11307452"/>
              <a:gd name="connsiteY3" fmla="*/ 0 h 211936"/>
              <a:gd name="connsiteX4" fmla="*/ 11307452 w 11307452"/>
              <a:gd name="connsiteY4" fmla="*/ 3407 h 211936"/>
              <a:gd name="connsiteX0" fmla="*/ 0 w 11310650"/>
              <a:gd name="connsiteY0" fmla="*/ 18299 h 211936"/>
              <a:gd name="connsiteX1" fmla="*/ 9853524 w 11310650"/>
              <a:gd name="connsiteY1" fmla="*/ 18299 h 211936"/>
              <a:gd name="connsiteX2" fmla="*/ 9922501 w 11310650"/>
              <a:gd name="connsiteY2" fmla="*/ 211936 h 211936"/>
              <a:gd name="connsiteX3" fmla="*/ 10448323 w 11310650"/>
              <a:gd name="connsiteY3" fmla="*/ 0 h 211936"/>
              <a:gd name="connsiteX4" fmla="*/ 11310650 w 11310650"/>
              <a:gd name="connsiteY4" fmla="*/ 3407 h 211936"/>
              <a:gd name="connsiteX0" fmla="*/ 0 w 11307452"/>
              <a:gd name="connsiteY0" fmla="*/ 24831 h 218468"/>
              <a:gd name="connsiteX1" fmla="*/ 9853524 w 11307452"/>
              <a:gd name="connsiteY1" fmla="*/ 24831 h 218468"/>
              <a:gd name="connsiteX2" fmla="*/ 9922501 w 11307452"/>
              <a:gd name="connsiteY2" fmla="*/ 218468 h 218468"/>
              <a:gd name="connsiteX3" fmla="*/ 10448323 w 11307452"/>
              <a:gd name="connsiteY3" fmla="*/ 6532 h 218468"/>
              <a:gd name="connsiteX4" fmla="*/ 11307452 w 11307452"/>
              <a:gd name="connsiteY4" fmla="*/ 0 h 218468"/>
              <a:gd name="connsiteX0" fmla="*/ 0 w 11313848"/>
              <a:gd name="connsiteY0" fmla="*/ 18299 h 211936"/>
              <a:gd name="connsiteX1" fmla="*/ 9853524 w 11313848"/>
              <a:gd name="connsiteY1" fmla="*/ 18299 h 211936"/>
              <a:gd name="connsiteX2" fmla="*/ 9922501 w 11313848"/>
              <a:gd name="connsiteY2" fmla="*/ 211936 h 211936"/>
              <a:gd name="connsiteX3" fmla="*/ 10448323 w 11313848"/>
              <a:gd name="connsiteY3" fmla="*/ 0 h 211936"/>
              <a:gd name="connsiteX4" fmla="*/ 11313848 w 11313848"/>
              <a:gd name="connsiteY4" fmla="*/ 3407 h 211936"/>
              <a:gd name="connsiteX0" fmla="*/ 0 w 11317045"/>
              <a:gd name="connsiteY0" fmla="*/ 18299 h 211936"/>
              <a:gd name="connsiteX1" fmla="*/ 9853524 w 11317045"/>
              <a:gd name="connsiteY1" fmla="*/ 18299 h 211936"/>
              <a:gd name="connsiteX2" fmla="*/ 9922501 w 11317045"/>
              <a:gd name="connsiteY2" fmla="*/ 211936 h 211936"/>
              <a:gd name="connsiteX3" fmla="*/ 10448323 w 11317045"/>
              <a:gd name="connsiteY3" fmla="*/ 0 h 211936"/>
              <a:gd name="connsiteX4" fmla="*/ 11317045 w 11317045"/>
              <a:gd name="connsiteY4" fmla="*/ 95 h 211936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42226 h 254067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95 h 25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7045" h="254067">
                <a:moveTo>
                  <a:pt x="0" y="60430"/>
                </a:moveTo>
                <a:lnTo>
                  <a:pt x="9853524" y="60430"/>
                </a:lnTo>
                <a:lnTo>
                  <a:pt x="9922501" y="254067"/>
                </a:lnTo>
                <a:lnTo>
                  <a:pt x="10441546" y="0"/>
                </a:lnTo>
                <a:lnTo>
                  <a:pt x="11317045" y="95"/>
                </a:lnTo>
              </a:path>
            </a:pathLst>
          </a:custGeom>
          <a:noFill/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32E45912-A32D-40FF-9ACF-5A793EA79D7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0059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04 February 2021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68C3CD50-6F93-4151-8461-15419A6B6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9796" y="63416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DRS01 Mini-Conference</a:t>
            </a:r>
          </a:p>
        </p:txBody>
      </p:sp>
    </p:spTree>
    <p:extLst>
      <p:ext uri="{BB962C8B-B14F-4D97-AF65-F5344CB8AC3E}">
        <p14:creationId xmlns:p14="http://schemas.microsoft.com/office/powerpoint/2010/main" val="397698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05F-5D53-4174-8FAF-3C1164772DF9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31" y="370738"/>
            <a:ext cx="876505" cy="576000"/>
          </a:xfrm>
          <a:prstGeom prst="rect">
            <a:avLst/>
          </a:prstGeom>
        </p:spPr>
      </p:pic>
      <p:sp>
        <p:nvSpPr>
          <p:cNvPr id="9" name="Freihandform 8"/>
          <p:cNvSpPr/>
          <p:nvPr userDrawn="1"/>
        </p:nvSpPr>
        <p:spPr>
          <a:xfrm>
            <a:off x="393933" y="979558"/>
            <a:ext cx="11395161" cy="246903"/>
          </a:xfrm>
          <a:custGeom>
            <a:avLst/>
            <a:gdLst>
              <a:gd name="connsiteX0" fmla="*/ 0 w 11317045"/>
              <a:gd name="connsiteY0" fmla="*/ 21516 h 215153"/>
              <a:gd name="connsiteX1" fmla="*/ 9950824 w 11317045"/>
              <a:gd name="connsiteY1" fmla="*/ 21516 h 215153"/>
              <a:gd name="connsiteX2" fmla="*/ 9993854 w 11317045"/>
              <a:gd name="connsiteY2" fmla="*/ 215153 h 215153"/>
              <a:gd name="connsiteX3" fmla="*/ 10402645 w 11317045"/>
              <a:gd name="connsiteY3" fmla="*/ 0 h 215153"/>
              <a:gd name="connsiteX4" fmla="*/ 11317045 w 11317045"/>
              <a:gd name="connsiteY4" fmla="*/ 0 h 215153"/>
              <a:gd name="connsiteX5" fmla="*/ 11306287 w 11317045"/>
              <a:gd name="connsiteY5" fmla="*/ 10758 h 215153"/>
              <a:gd name="connsiteX0" fmla="*/ 0 w 11317045"/>
              <a:gd name="connsiteY0" fmla="*/ 28238 h 221875"/>
              <a:gd name="connsiteX1" fmla="*/ 99508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93854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06287 w 11317045"/>
              <a:gd name="connsiteY5" fmla="*/ 17480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5" fmla="*/ 11315880 w 11317045"/>
              <a:gd name="connsiteY5" fmla="*/ 120187 h 221875"/>
              <a:gd name="connsiteX0" fmla="*/ 0 w 11317045"/>
              <a:gd name="connsiteY0" fmla="*/ 28238 h 221875"/>
              <a:gd name="connsiteX1" fmla="*/ 9853524 w 11317045"/>
              <a:gd name="connsiteY1" fmla="*/ 28238 h 221875"/>
              <a:gd name="connsiteX2" fmla="*/ 9922501 w 11317045"/>
              <a:gd name="connsiteY2" fmla="*/ 221875 h 221875"/>
              <a:gd name="connsiteX3" fmla="*/ 10467511 w 11317045"/>
              <a:gd name="connsiteY3" fmla="*/ 0 h 221875"/>
              <a:gd name="connsiteX4" fmla="*/ 11317045 w 11317045"/>
              <a:gd name="connsiteY4" fmla="*/ 6722 h 221875"/>
              <a:gd name="connsiteX0" fmla="*/ 0 w 11301057"/>
              <a:gd name="connsiteY0" fmla="*/ 28238 h 221875"/>
              <a:gd name="connsiteX1" fmla="*/ 9853524 w 11301057"/>
              <a:gd name="connsiteY1" fmla="*/ 28238 h 221875"/>
              <a:gd name="connsiteX2" fmla="*/ 9922501 w 11301057"/>
              <a:gd name="connsiteY2" fmla="*/ 221875 h 221875"/>
              <a:gd name="connsiteX3" fmla="*/ 10467511 w 11301057"/>
              <a:gd name="connsiteY3" fmla="*/ 0 h 221875"/>
              <a:gd name="connsiteX4" fmla="*/ 11301057 w 11301057"/>
              <a:gd name="connsiteY4" fmla="*/ 10034 h 221875"/>
              <a:gd name="connsiteX0" fmla="*/ 0 w 11307452"/>
              <a:gd name="connsiteY0" fmla="*/ 28238 h 221875"/>
              <a:gd name="connsiteX1" fmla="*/ 9853524 w 11307452"/>
              <a:gd name="connsiteY1" fmla="*/ 28238 h 221875"/>
              <a:gd name="connsiteX2" fmla="*/ 9922501 w 11307452"/>
              <a:gd name="connsiteY2" fmla="*/ 221875 h 221875"/>
              <a:gd name="connsiteX3" fmla="*/ 10467511 w 11307452"/>
              <a:gd name="connsiteY3" fmla="*/ 0 h 221875"/>
              <a:gd name="connsiteX4" fmla="*/ 11307452 w 11307452"/>
              <a:gd name="connsiteY4" fmla="*/ 6720 h 221875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4925 h 218562"/>
              <a:gd name="connsiteX1" fmla="*/ 9853524 w 11307452"/>
              <a:gd name="connsiteY1" fmla="*/ 24925 h 218562"/>
              <a:gd name="connsiteX2" fmla="*/ 9922501 w 11307452"/>
              <a:gd name="connsiteY2" fmla="*/ 218562 h 218562"/>
              <a:gd name="connsiteX3" fmla="*/ 10445126 w 11307452"/>
              <a:gd name="connsiteY3" fmla="*/ 0 h 218562"/>
              <a:gd name="connsiteX4" fmla="*/ 11307452 w 11307452"/>
              <a:gd name="connsiteY4" fmla="*/ 3407 h 218562"/>
              <a:gd name="connsiteX0" fmla="*/ 0 w 11307452"/>
              <a:gd name="connsiteY0" fmla="*/ 21518 h 215155"/>
              <a:gd name="connsiteX1" fmla="*/ 9853524 w 11307452"/>
              <a:gd name="connsiteY1" fmla="*/ 21518 h 215155"/>
              <a:gd name="connsiteX2" fmla="*/ 9922501 w 11307452"/>
              <a:gd name="connsiteY2" fmla="*/ 215155 h 215155"/>
              <a:gd name="connsiteX3" fmla="*/ 10448323 w 11307452"/>
              <a:gd name="connsiteY3" fmla="*/ 3219 h 215155"/>
              <a:gd name="connsiteX4" fmla="*/ 11307452 w 11307452"/>
              <a:gd name="connsiteY4" fmla="*/ 0 h 215155"/>
              <a:gd name="connsiteX0" fmla="*/ 0 w 11307452"/>
              <a:gd name="connsiteY0" fmla="*/ 18299 h 211936"/>
              <a:gd name="connsiteX1" fmla="*/ 9853524 w 11307452"/>
              <a:gd name="connsiteY1" fmla="*/ 18299 h 211936"/>
              <a:gd name="connsiteX2" fmla="*/ 9922501 w 11307452"/>
              <a:gd name="connsiteY2" fmla="*/ 211936 h 211936"/>
              <a:gd name="connsiteX3" fmla="*/ 10448323 w 11307452"/>
              <a:gd name="connsiteY3" fmla="*/ 0 h 211936"/>
              <a:gd name="connsiteX4" fmla="*/ 11307452 w 11307452"/>
              <a:gd name="connsiteY4" fmla="*/ 3407 h 211936"/>
              <a:gd name="connsiteX0" fmla="*/ 0 w 11310650"/>
              <a:gd name="connsiteY0" fmla="*/ 18299 h 211936"/>
              <a:gd name="connsiteX1" fmla="*/ 9853524 w 11310650"/>
              <a:gd name="connsiteY1" fmla="*/ 18299 h 211936"/>
              <a:gd name="connsiteX2" fmla="*/ 9922501 w 11310650"/>
              <a:gd name="connsiteY2" fmla="*/ 211936 h 211936"/>
              <a:gd name="connsiteX3" fmla="*/ 10448323 w 11310650"/>
              <a:gd name="connsiteY3" fmla="*/ 0 h 211936"/>
              <a:gd name="connsiteX4" fmla="*/ 11310650 w 11310650"/>
              <a:gd name="connsiteY4" fmla="*/ 3407 h 211936"/>
              <a:gd name="connsiteX0" fmla="*/ 0 w 11307452"/>
              <a:gd name="connsiteY0" fmla="*/ 24831 h 218468"/>
              <a:gd name="connsiteX1" fmla="*/ 9853524 w 11307452"/>
              <a:gd name="connsiteY1" fmla="*/ 24831 h 218468"/>
              <a:gd name="connsiteX2" fmla="*/ 9922501 w 11307452"/>
              <a:gd name="connsiteY2" fmla="*/ 218468 h 218468"/>
              <a:gd name="connsiteX3" fmla="*/ 10448323 w 11307452"/>
              <a:gd name="connsiteY3" fmla="*/ 6532 h 218468"/>
              <a:gd name="connsiteX4" fmla="*/ 11307452 w 11307452"/>
              <a:gd name="connsiteY4" fmla="*/ 0 h 218468"/>
              <a:gd name="connsiteX0" fmla="*/ 0 w 11313848"/>
              <a:gd name="connsiteY0" fmla="*/ 18299 h 211936"/>
              <a:gd name="connsiteX1" fmla="*/ 9853524 w 11313848"/>
              <a:gd name="connsiteY1" fmla="*/ 18299 h 211936"/>
              <a:gd name="connsiteX2" fmla="*/ 9922501 w 11313848"/>
              <a:gd name="connsiteY2" fmla="*/ 211936 h 211936"/>
              <a:gd name="connsiteX3" fmla="*/ 10448323 w 11313848"/>
              <a:gd name="connsiteY3" fmla="*/ 0 h 211936"/>
              <a:gd name="connsiteX4" fmla="*/ 11313848 w 11313848"/>
              <a:gd name="connsiteY4" fmla="*/ 3407 h 211936"/>
              <a:gd name="connsiteX0" fmla="*/ 0 w 11317045"/>
              <a:gd name="connsiteY0" fmla="*/ 18299 h 211936"/>
              <a:gd name="connsiteX1" fmla="*/ 9853524 w 11317045"/>
              <a:gd name="connsiteY1" fmla="*/ 18299 h 211936"/>
              <a:gd name="connsiteX2" fmla="*/ 9922501 w 11317045"/>
              <a:gd name="connsiteY2" fmla="*/ 211936 h 211936"/>
              <a:gd name="connsiteX3" fmla="*/ 10448323 w 11317045"/>
              <a:gd name="connsiteY3" fmla="*/ 0 h 211936"/>
              <a:gd name="connsiteX4" fmla="*/ 11317045 w 11317045"/>
              <a:gd name="connsiteY4" fmla="*/ 95 h 211936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42226 h 254067"/>
              <a:gd name="connsiteX0" fmla="*/ 0 w 11317045"/>
              <a:gd name="connsiteY0" fmla="*/ 60430 h 254067"/>
              <a:gd name="connsiteX1" fmla="*/ 9853524 w 11317045"/>
              <a:gd name="connsiteY1" fmla="*/ 60430 h 254067"/>
              <a:gd name="connsiteX2" fmla="*/ 9922501 w 11317045"/>
              <a:gd name="connsiteY2" fmla="*/ 254067 h 254067"/>
              <a:gd name="connsiteX3" fmla="*/ 10441546 w 11317045"/>
              <a:gd name="connsiteY3" fmla="*/ 0 h 254067"/>
              <a:gd name="connsiteX4" fmla="*/ 11317045 w 11317045"/>
              <a:gd name="connsiteY4" fmla="*/ 95 h 25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7045" h="254067">
                <a:moveTo>
                  <a:pt x="0" y="60430"/>
                </a:moveTo>
                <a:lnTo>
                  <a:pt x="9853524" y="60430"/>
                </a:lnTo>
                <a:lnTo>
                  <a:pt x="9922501" y="254067"/>
                </a:lnTo>
                <a:lnTo>
                  <a:pt x="10441546" y="0"/>
                </a:lnTo>
                <a:lnTo>
                  <a:pt x="11317045" y="95"/>
                </a:lnTo>
              </a:path>
            </a:pathLst>
          </a:custGeom>
          <a:noFill/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33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0593" y="468000"/>
            <a:ext cx="10207325" cy="573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0593" y="1825625"/>
            <a:ext cx="11381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0059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04 February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819796" y="63416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DRS01 Mini-Conference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2" y="6356356"/>
            <a:ext cx="17318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105F-5D53-4174-8FAF-3C1164772DF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BE3B40-44D1-44A6-BDFF-BAC7794BC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9" b="24283"/>
          <a:stretch/>
        </p:blipFill>
        <p:spPr>
          <a:xfrm>
            <a:off x="10607918" y="5825765"/>
            <a:ext cx="1419765" cy="8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6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680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680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680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680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68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68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7009D-A594-F904-C24D-313D882DBD53}"/>
              </a:ext>
            </a:extLst>
          </p:cNvPr>
          <p:cNvSpPr/>
          <p:nvPr/>
        </p:nvSpPr>
        <p:spPr>
          <a:xfrm>
            <a:off x="0" y="0"/>
            <a:ext cx="1226958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47457B-C5D1-894D-92B5-35DAEDAB5447}"/>
              </a:ext>
            </a:extLst>
          </p:cNvPr>
          <p:cNvGrpSpPr/>
          <p:nvPr/>
        </p:nvGrpSpPr>
        <p:grpSpPr>
          <a:xfrm>
            <a:off x="1287254" y="773700"/>
            <a:ext cx="5394959" cy="5664840"/>
            <a:chOff x="230964" y="1057479"/>
            <a:chExt cx="5394959" cy="5664840"/>
          </a:xfrm>
        </p:grpSpPr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88E13A28-35C8-7A64-8492-49F54A8E7119}"/>
                </a:ext>
              </a:extLst>
            </p:cNvPr>
            <p:cNvSpPr txBox="1">
              <a:spLocks/>
            </p:cNvSpPr>
            <p:nvPr/>
          </p:nvSpPr>
          <p:spPr>
            <a:xfrm>
              <a:off x="551004" y="1057479"/>
              <a:ext cx="4629570" cy="1397225"/>
            </a:xfrm>
            <a:prstGeom prst="rect">
              <a:avLst/>
            </a:prstGeom>
          </p:spPr>
          <p:txBody>
            <a:bodyPr anchor="t">
              <a:normAutofit fontScale="90000"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00368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8000" dirty="0"/>
                <a:t>Welcome to</a:t>
              </a:r>
              <a:endParaRPr lang="en-GB" sz="8000" i="1" dirty="0"/>
            </a:p>
          </p:txBody>
        </p:sp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4CF8FBF2-B7E4-C66B-FC4B-95FDAC1EA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64" y="2818419"/>
              <a:ext cx="5394959" cy="1777581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E4195B-F823-3C20-D65A-8F98E67E4CD1}"/>
                </a:ext>
              </a:extLst>
            </p:cNvPr>
            <p:cNvSpPr txBox="1">
              <a:spLocks/>
            </p:cNvSpPr>
            <p:nvPr/>
          </p:nvSpPr>
          <p:spPr>
            <a:xfrm>
              <a:off x="444802" y="5325094"/>
              <a:ext cx="5120426" cy="1397225"/>
            </a:xfrm>
            <a:prstGeom prst="rect">
              <a:avLst/>
            </a:prstGeom>
          </p:spPr>
          <p:txBody>
            <a:bodyPr anchor="t">
              <a:normAutofit fontScale="97500"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00368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900" dirty="0"/>
                <a:t>www.smi2g.eu</a:t>
              </a:r>
              <a:endParaRPr lang="en-GB" sz="5900" i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275A92-1BC9-9CA1-E42F-7FA898E76CEC}"/>
              </a:ext>
            </a:extLst>
          </p:cNvPr>
          <p:cNvGrpSpPr/>
          <p:nvPr/>
        </p:nvGrpSpPr>
        <p:grpSpPr>
          <a:xfrm>
            <a:off x="8473966" y="1565061"/>
            <a:ext cx="2719551" cy="3101088"/>
            <a:chOff x="6696037" y="1030280"/>
            <a:chExt cx="5194918" cy="5342029"/>
          </a:xfrm>
        </p:grpSpPr>
        <p:pic>
          <p:nvPicPr>
            <p:cNvPr id="3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BBEB6C56-DA04-9BAF-C978-4E62F0F7A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" r="1" b="739"/>
            <a:stretch/>
          </p:blipFill>
          <p:spPr>
            <a:xfrm>
              <a:off x="6953213" y="1390711"/>
              <a:ext cx="4692509" cy="4632996"/>
            </a:xfrm>
            <a:prstGeom prst="rect">
              <a:avLst/>
            </a:prstGeom>
          </p:spPr>
        </p:pic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A46F77EB-7401-F7B6-F5A0-3CB12AD61816}"/>
                </a:ext>
              </a:extLst>
            </p:cNvPr>
            <p:cNvSpPr txBox="1">
              <a:spLocks/>
            </p:cNvSpPr>
            <p:nvPr/>
          </p:nvSpPr>
          <p:spPr>
            <a:xfrm>
              <a:off x="6696039" y="1030280"/>
              <a:ext cx="5194916" cy="10744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rgbClr val="00368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/>
                <a:t>Supported by</a:t>
              </a:r>
              <a:endParaRPr lang="en-GB" sz="2400" i="1" dirty="0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421FDA97-CAA8-0AD8-701E-D2E1E2415938}"/>
                </a:ext>
              </a:extLst>
            </p:cNvPr>
            <p:cNvSpPr txBox="1">
              <a:spLocks/>
            </p:cNvSpPr>
            <p:nvPr/>
          </p:nvSpPr>
          <p:spPr>
            <a:xfrm>
              <a:off x="6696037" y="5297895"/>
              <a:ext cx="4949685" cy="10744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rgbClr val="00368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/>
                <a:t>www.cmine.eu</a:t>
              </a:r>
              <a:endParaRPr lang="en-GB" sz="2400" i="1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56DD30E6-F7F5-8244-1989-D5079A94593B}"/>
              </a:ext>
            </a:extLst>
          </p:cNvPr>
          <p:cNvSpPr txBox="1">
            <a:spLocks/>
          </p:cNvSpPr>
          <p:nvPr/>
        </p:nvSpPr>
        <p:spPr>
          <a:xfrm>
            <a:off x="8547540" y="4463783"/>
            <a:ext cx="2719550" cy="623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368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/>
              <a:t>The Crisis Management &amp; Innovation Network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69068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68DA-8A72-F7F1-3DB2-39184E80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CMINE?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B05DD-879E-E6AD-1FC6-991A4026C69C}"/>
              </a:ext>
            </a:extLst>
          </p:cNvPr>
          <p:cNvSpPr txBox="1">
            <a:spLocks/>
          </p:cNvSpPr>
          <p:nvPr/>
        </p:nvSpPr>
        <p:spPr>
          <a:xfrm>
            <a:off x="1699260" y="1337362"/>
            <a:ext cx="9243060" cy="536823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680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680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680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680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68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Free &amp; Informal Network</a:t>
            </a:r>
          </a:p>
          <a:p>
            <a:r>
              <a:rPr lang="en-GB" sz="4000" dirty="0"/>
              <a:t>Aims to connect the Horizon Family</a:t>
            </a:r>
          </a:p>
          <a:p>
            <a:r>
              <a:rPr lang="en-GB" sz="4000" dirty="0"/>
              <a:t>Born of DRS but</a:t>
            </a:r>
          </a:p>
          <a:p>
            <a:r>
              <a:rPr lang="en-GB" sz="4000" dirty="0"/>
              <a:t>Increasingly Supports</a:t>
            </a:r>
          </a:p>
          <a:p>
            <a:pPr lvl="1"/>
            <a:r>
              <a:rPr lang="en-GB" sz="3600" dirty="0"/>
              <a:t>SSRI</a:t>
            </a:r>
          </a:p>
          <a:p>
            <a:pPr lvl="1"/>
            <a:r>
              <a:rPr lang="en-GB" sz="3600" dirty="0"/>
              <a:t>FCT and</a:t>
            </a:r>
          </a:p>
          <a:p>
            <a:r>
              <a:rPr lang="en-GB" sz="4000" dirty="0"/>
              <a:t>Other programmes</a:t>
            </a:r>
          </a:p>
          <a:p>
            <a:r>
              <a:rPr lang="en-GB" sz="4000" dirty="0"/>
              <a:t>Champions of the Cluster Approach</a:t>
            </a:r>
          </a:p>
        </p:txBody>
      </p:sp>
    </p:spTree>
    <p:extLst>
      <p:ext uri="{BB962C8B-B14F-4D97-AF65-F5344CB8AC3E}">
        <p14:creationId xmlns:p14="http://schemas.microsoft.com/office/powerpoint/2010/main" val="7992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0C4DB-21DC-4029-A021-312753C1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Where it Came From: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682557-AF26-46EC-90E4-C2A28846F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915" y="1784477"/>
            <a:ext cx="3981624" cy="3457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60F504-602E-04A8-5B3B-A82CA652B5AF}"/>
              </a:ext>
            </a:extLst>
          </p:cNvPr>
          <p:cNvSpPr txBox="1"/>
          <p:nvPr/>
        </p:nvSpPr>
        <p:spPr>
          <a:xfrm>
            <a:off x="305326" y="1178101"/>
            <a:ext cx="7884860" cy="5447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4572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36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Funded by the European Commission as part of the sustainability strategy for Driver+ under grant agreement ID: 607798.</a:t>
            </a:r>
            <a:endParaRPr lang="en-GB" sz="3200" dirty="0">
              <a:solidFill>
                <a:srgbClr val="00368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indent="-4572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36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is maintained by the Resilience Advisors Network under a Memorandum of Understanding with the European Research Executive Agency and</a:t>
            </a:r>
            <a:endParaRPr lang="en-GB" sz="3200" dirty="0">
              <a:solidFill>
                <a:srgbClr val="00368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indent="-4572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36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supported by research grants from current projects.</a:t>
            </a:r>
            <a:endParaRPr lang="en-GB" sz="4800" dirty="0">
              <a:solidFill>
                <a:srgbClr val="00368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02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2B8F-7AFE-46F8-9FCD-CE963862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06AA44-A182-4F2B-8430-C3D86B4259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2" y="6356356"/>
            <a:ext cx="1731836" cy="365125"/>
          </a:xfrm>
        </p:spPr>
        <p:txBody>
          <a:bodyPr/>
          <a:lstStyle/>
          <a:p>
            <a:fld id="{9E8B105F-5D53-4174-8FAF-3C1164772DF9}" type="slidenum">
              <a:rPr lang="de-DE" smtClean="0"/>
              <a:t>4</a:t>
            </a:fld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51A0B-6594-458E-8884-1DE9B042D43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00593" y="6356356"/>
            <a:ext cx="2743200" cy="365125"/>
          </a:xfrm>
        </p:spPr>
        <p:txBody>
          <a:bodyPr/>
          <a:lstStyle/>
          <a:p>
            <a:r>
              <a:rPr lang="de-DE"/>
              <a:t>04 February 2021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2EC6E-FA63-47F9-9BAF-7C809A1036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819796" y="6341642"/>
            <a:ext cx="4114800" cy="365125"/>
          </a:xfrm>
        </p:spPr>
        <p:txBody>
          <a:bodyPr/>
          <a:lstStyle/>
          <a:p>
            <a:r>
              <a:rPr lang="de-DE"/>
              <a:t>DRS01 Mini-Conference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EAA3E-ACC3-4901-BE13-87F695D6C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281" y="30131"/>
            <a:ext cx="11457022" cy="66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93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2BC288-A186-46A1-8B02-D8A3858EDEC8}"/>
              </a:ext>
            </a:extLst>
          </p:cNvPr>
          <p:cNvGrpSpPr/>
          <p:nvPr/>
        </p:nvGrpSpPr>
        <p:grpSpPr>
          <a:xfrm>
            <a:off x="4615841" y="2036465"/>
            <a:ext cx="6735662" cy="4271212"/>
            <a:chOff x="4615841" y="2036465"/>
            <a:chExt cx="6735662" cy="42712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B1F50E-803E-4281-BF43-4AD7BDF38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25810">
              <a:off x="8322497" y="2036465"/>
              <a:ext cx="2633105" cy="296975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C5EC84-81F7-44D7-AEB6-7BD757951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82706">
              <a:off x="4701906" y="2245341"/>
              <a:ext cx="3646053" cy="28418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CEFDA1-E57D-4C6A-AC88-F86AB9A7F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57629">
              <a:off x="6784533" y="2839337"/>
              <a:ext cx="3117735" cy="34683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2E7A414-0EB9-4463-AB26-D5CC655D2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1559">
              <a:off x="4615841" y="2297139"/>
              <a:ext cx="4363059" cy="294363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1F0478B-3A07-46FA-8158-B21AFEE0D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470309">
              <a:off x="6638685" y="2918248"/>
              <a:ext cx="4151579" cy="257702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38C2DEC-7BC4-405E-807A-FEBEB8946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82326">
              <a:off x="4866860" y="2379578"/>
              <a:ext cx="6484643" cy="3355030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2F1EE09-FA48-4199-AA8F-094123AE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93" y="468000"/>
            <a:ext cx="10207325" cy="573351"/>
          </a:xfrm>
        </p:spPr>
        <p:txBody>
          <a:bodyPr>
            <a:normAutofit fontScale="90000"/>
          </a:bodyPr>
          <a:lstStyle/>
          <a:p>
            <a:r>
              <a:rPr lang="en-GB" dirty="0"/>
              <a:t>Its website supports: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204709-C835-4E7A-8CF1-19E64686324F}"/>
              </a:ext>
            </a:extLst>
          </p:cNvPr>
          <p:cNvSpPr txBox="1">
            <a:spLocks/>
          </p:cNvSpPr>
          <p:nvPr/>
        </p:nvSpPr>
        <p:spPr>
          <a:xfrm>
            <a:off x="330612" y="1512623"/>
            <a:ext cx="6535008" cy="4231758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680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680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680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680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68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Project Groups &amp; Clusters</a:t>
            </a:r>
          </a:p>
          <a:p>
            <a:r>
              <a:rPr lang="en-GB" sz="4000" dirty="0"/>
              <a:t>Fact Finding</a:t>
            </a:r>
          </a:p>
          <a:p>
            <a:r>
              <a:rPr lang="en-GB" sz="4000" dirty="0"/>
              <a:t>Promoting &amp;</a:t>
            </a:r>
            <a:br>
              <a:rPr lang="en-GB" sz="4000" dirty="0"/>
            </a:br>
            <a:r>
              <a:rPr lang="en-GB" sz="4000" dirty="0"/>
              <a:t>Managing Events</a:t>
            </a:r>
          </a:p>
          <a:p>
            <a:r>
              <a:rPr lang="en-GB" sz="4000" dirty="0"/>
              <a:t>Online Surveys</a:t>
            </a:r>
          </a:p>
          <a:p>
            <a:r>
              <a:rPr lang="en-GB" sz="4000" dirty="0"/>
              <a:t>Result Dissemination</a:t>
            </a:r>
          </a:p>
          <a:p>
            <a:r>
              <a:rPr lang="en-GB" sz="4000" dirty="0"/>
              <a:t>Project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759578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B17F-622F-4FA2-91A0-401DCB69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CMINE Today!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045AFC-2106-42CE-8E01-B31559E764E8}"/>
              </a:ext>
            </a:extLst>
          </p:cNvPr>
          <p:cNvGrpSpPr/>
          <p:nvPr/>
        </p:nvGrpSpPr>
        <p:grpSpPr>
          <a:xfrm>
            <a:off x="6172200" y="1910455"/>
            <a:ext cx="5037634" cy="3393000"/>
            <a:chOff x="6172200" y="1910455"/>
            <a:chExt cx="5037634" cy="3393000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BB6974B8-45FB-4AB2-A1B7-93016ABB7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3099661"/>
              <a:ext cx="1893352" cy="1851833"/>
            </a:xfrm>
            <a:prstGeom prst="rect">
              <a:avLst/>
            </a:prstGeom>
          </p:spPr>
        </p:pic>
        <p:pic>
          <p:nvPicPr>
            <p:cNvPr id="3074" name="Picture 2" descr="Free PSD | Business growth graph psd">
              <a:extLst>
                <a:ext uri="{FF2B5EF4-FFF2-40B4-BE49-F238E27FC236}">
                  <a16:creationId xmlns:a16="http://schemas.microsoft.com/office/drawing/2014/main" id="{5C42049B-10A2-4BBC-8325-988F24FB8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90">
              <a:off x="8148346" y="3127489"/>
              <a:ext cx="3061488" cy="1497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Secure, Safe and Resilient Societies (CoU)">
              <a:extLst>
                <a:ext uri="{FF2B5EF4-FFF2-40B4-BE49-F238E27FC236}">
                  <a16:creationId xmlns:a16="http://schemas.microsoft.com/office/drawing/2014/main" id="{E690AA91-F415-4433-9787-04133547E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6550" y="3262916"/>
              <a:ext cx="2796057" cy="2040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A group of people working on laptops&#10;&#10;Description automatically generated with medium confidence">
              <a:extLst>
                <a:ext uri="{FF2B5EF4-FFF2-40B4-BE49-F238E27FC236}">
                  <a16:creationId xmlns:a16="http://schemas.microsoft.com/office/drawing/2014/main" id="{C2BD48FE-4EBB-4145-A1C0-EDACE4373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754">
              <a:off x="7383779" y="1910455"/>
              <a:ext cx="3044738" cy="2341438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6385D-1338-4ED8-A557-70316EFEE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94" y="1360967"/>
            <a:ext cx="5436680" cy="4815996"/>
          </a:xfrm>
        </p:spPr>
        <p:txBody>
          <a:bodyPr>
            <a:normAutofit/>
          </a:bodyPr>
          <a:lstStyle/>
          <a:p>
            <a:r>
              <a:rPr lang="en-GB" sz="3600" dirty="0"/>
              <a:t>Custodians (RAN)</a:t>
            </a:r>
          </a:p>
          <a:p>
            <a:r>
              <a:rPr lang="en-GB" sz="3600" dirty="0"/>
              <a:t>Moderators &amp; Maintenance</a:t>
            </a:r>
          </a:p>
          <a:p>
            <a:r>
              <a:rPr lang="en-GB" sz="3600" dirty="0"/>
              <a:t>Self sustaining (7 Years+)</a:t>
            </a:r>
          </a:p>
          <a:p>
            <a:r>
              <a:rPr lang="en-GB" sz="3600" dirty="0"/>
              <a:t>Funding ongoing (projects)</a:t>
            </a:r>
          </a:p>
          <a:p>
            <a:r>
              <a:rPr lang="en-GB" sz="3600" dirty="0"/>
              <a:t>Supporting:</a:t>
            </a:r>
          </a:p>
          <a:p>
            <a:pPr lvl="1"/>
            <a:r>
              <a:rPr lang="en-GB" sz="3200" dirty="0"/>
              <a:t>Many projects in the room</a:t>
            </a:r>
          </a:p>
          <a:p>
            <a:pPr lvl="1"/>
            <a:r>
              <a:rPr lang="en-GB" sz="3200" dirty="0"/>
              <a:t>Clusters (</a:t>
            </a:r>
            <a:r>
              <a:rPr lang="en-GB" sz="3200" dirty="0" err="1"/>
              <a:t>eg</a:t>
            </a:r>
            <a:r>
              <a:rPr lang="en-GB" sz="3200" dirty="0"/>
              <a:t> DRS01)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65195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6B421-8A93-4D53-8CDC-6495B336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Please remember…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C5624-2786-4076-A4F0-7F7745908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51" y="1380568"/>
            <a:ext cx="7893061" cy="50444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800" dirty="0"/>
              <a:t>Many networks already exist</a:t>
            </a:r>
          </a:p>
          <a:p>
            <a:pPr>
              <a:lnSpc>
                <a:spcPct val="150000"/>
              </a:lnSpc>
            </a:pPr>
            <a:r>
              <a:rPr lang="en-GB" sz="4800" dirty="0"/>
              <a:t>Here to stay</a:t>
            </a:r>
          </a:p>
          <a:p>
            <a:pPr>
              <a:lnSpc>
                <a:spcPct val="150000"/>
              </a:lnSpc>
            </a:pPr>
            <a:r>
              <a:rPr lang="en-GB" sz="4800" dirty="0"/>
              <a:t>Use us for events &amp; Dissemination</a:t>
            </a:r>
          </a:p>
          <a:p>
            <a:pPr>
              <a:lnSpc>
                <a:spcPct val="150000"/>
              </a:lnSpc>
            </a:pPr>
            <a:r>
              <a:rPr lang="en-GB" sz="4800" dirty="0"/>
              <a:t>Include CMINE in your Proposals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4B8056-4491-444E-BC7F-403B47A57CCD}"/>
              </a:ext>
            </a:extLst>
          </p:cNvPr>
          <p:cNvGrpSpPr/>
          <p:nvPr/>
        </p:nvGrpSpPr>
        <p:grpSpPr>
          <a:xfrm>
            <a:off x="7606862" y="2349062"/>
            <a:ext cx="3687028" cy="3009861"/>
            <a:chOff x="4725134" y="1466533"/>
            <a:chExt cx="6180136" cy="4564262"/>
          </a:xfrm>
        </p:grpSpPr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8491EAF6-C611-4894-A9F9-E660E8BA0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9833" y="1466533"/>
              <a:ext cx="3348480" cy="2232320"/>
            </a:xfrm>
            <a:prstGeom prst="rect">
              <a:avLst/>
            </a:prstGeom>
          </p:spPr>
        </p:pic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41CE7279-765E-4395-B2B5-3CC4236C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770" y="1490295"/>
              <a:ext cx="2857500" cy="2857500"/>
            </a:xfrm>
            <a:prstGeom prst="rect">
              <a:avLst/>
            </a:prstGeom>
          </p:spPr>
        </p:pic>
        <p:pic>
          <p:nvPicPr>
            <p:cNvPr id="12" name="Picture 11" descr="A picture containing building, outdoor, person, street&#10;&#10;Description automatically generated">
              <a:extLst>
                <a:ext uri="{FF2B5EF4-FFF2-40B4-BE49-F238E27FC236}">
                  <a16:creationId xmlns:a16="http://schemas.microsoft.com/office/drawing/2014/main" id="{3B2E57EE-B1D8-47FF-BB5B-259B59B14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3575">
              <a:off x="4725134" y="2597437"/>
              <a:ext cx="3119019" cy="2075565"/>
            </a:xfrm>
            <a:prstGeom prst="rect">
              <a:avLst/>
            </a:prstGeom>
          </p:spPr>
        </p:pic>
        <p:pic>
          <p:nvPicPr>
            <p:cNvPr id="1026" name="Picture 2" descr="How to Become a Consultant: 11 Steps to Doing it Right">
              <a:extLst>
                <a:ext uri="{FF2B5EF4-FFF2-40B4-BE49-F238E27FC236}">
                  <a16:creationId xmlns:a16="http://schemas.microsoft.com/office/drawing/2014/main" id="{898C0DA6-0EB3-4FCC-942A-F1DB79DEC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190">
              <a:off x="7522373" y="2776855"/>
              <a:ext cx="3137483" cy="209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What's all the buzz behind the term &quot;Industry 4.0&quot;?">
              <a:extLst>
                <a:ext uri="{FF2B5EF4-FFF2-40B4-BE49-F238E27FC236}">
                  <a16:creationId xmlns:a16="http://schemas.microsoft.com/office/drawing/2014/main" id="{35AB18F1-983A-4612-BB18-F1FCF6D6D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60506">
              <a:off x="5097877" y="4078801"/>
              <a:ext cx="2947698" cy="1795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olicy makers | THE NEXT SOCIETY">
              <a:extLst>
                <a:ext uri="{FF2B5EF4-FFF2-40B4-BE49-F238E27FC236}">
                  <a16:creationId xmlns:a16="http://schemas.microsoft.com/office/drawing/2014/main" id="{5014F40E-8E17-41C6-BB9C-AEAF9D13E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5404">
              <a:off x="7486166" y="4020675"/>
              <a:ext cx="3026347" cy="201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1270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6145-BF61-4465-BA49-E6144903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 Incredible &amp; Unique Knowledge Base</a:t>
            </a:r>
          </a:p>
        </p:txBody>
      </p:sp>
      <p:pic>
        <p:nvPicPr>
          <p:cNvPr id="2050" name="Picture 2" descr="What Is a Knowledge Base? – With a Definition, Uses and Mistakes to Avoid">
            <a:extLst>
              <a:ext uri="{FF2B5EF4-FFF2-40B4-BE49-F238E27FC236}">
                <a16:creationId xmlns:a16="http://schemas.microsoft.com/office/drawing/2014/main" id="{5CFE5749-917D-4C1A-934D-938FD9893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39" y="1141597"/>
            <a:ext cx="8970838" cy="52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D8E0EE-2323-4883-B097-C5BE6E659FC8}"/>
              </a:ext>
            </a:extLst>
          </p:cNvPr>
          <p:cNvSpPr txBox="1"/>
          <p:nvPr/>
        </p:nvSpPr>
        <p:spPr>
          <a:xfrm>
            <a:off x="1114782" y="2776450"/>
            <a:ext cx="9459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3680"/>
                </a:solidFill>
              </a:rPr>
              <a:t>www.cmine.eu</a:t>
            </a:r>
          </a:p>
        </p:txBody>
      </p:sp>
    </p:spTree>
    <p:extLst>
      <p:ext uri="{BB962C8B-B14F-4D97-AF65-F5344CB8AC3E}">
        <p14:creationId xmlns:p14="http://schemas.microsoft.com/office/powerpoint/2010/main" val="3850148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 Presentation</vt:lpstr>
      <vt:lpstr>What is CMINE?</vt:lpstr>
      <vt:lpstr>Where it Came From:</vt:lpstr>
      <vt:lpstr>PowerPoint Presentation</vt:lpstr>
      <vt:lpstr>Its website supports:</vt:lpstr>
      <vt:lpstr>CMINE Today!</vt:lpstr>
      <vt:lpstr>Please remember…</vt:lpstr>
      <vt:lpstr>An Incredible &amp; Unique Knowledge Base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RESILOC</dc:title>
  <dc:creator>rut erdelyi</dc:creator>
  <cp:lastModifiedBy>Jon Hall</cp:lastModifiedBy>
  <cp:revision>88</cp:revision>
  <cp:lastPrinted>2021-02-07T10:56:34Z</cp:lastPrinted>
  <dcterms:created xsi:type="dcterms:W3CDTF">2020-11-23T21:45:40Z</dcterms:created>
  <dcterms:modified xsi:type="dcterms:W3CDTF">2022-05-15T15:27:27Z</dcterms:modified>
</cp:coreProperties>
</file>