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9" roundtripDataSignature="AMtx7miBgR47k2rY65aXVRWjSwlSp2JB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  <a:defRPr>
                <a:solidFill>
                  <a:srgbClr val="1F497D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0" type="dt"/>
          </p:nvPr>
        </p:nvSpPr>
        <p:spPr>
          <a:xfrm rot="-5400000">
            <a:off x="7568128" y="1296968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title"/>
          </p:nvPr>
        </p:nvSpPr>
        <p:spPr>
          <a:xfrm rot="5400000">
            <a:off x="4579938" y="2324101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Cambria"/>
              <a:buNone/>
              <a:defRPr sz="6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mbria"/>
              <a:buNone/>
              <a:defRPr b="0"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8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9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9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9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7" name="Google Shape;67;p12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3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3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4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7" name="Google Shape;17;p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7504" y="83158"/>
            <a:ext cx="1162284" cy="38296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>
            <p:ph type="title"/>
          </p:nvPr>
        </p:nvSpPr>
        <p:spPr>
          <a:xfrm>
            <a:off x="457200" y="562670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200"/>
              <a:buFont typeface="Cambria"/>
              <a:buNone/>
            </a:pPr>
            <a:r>
              <a:rPr lang="en-GB" sz="3200"/>
              <a:t>Technologies to monitor and analyse cybersecurity incidents @edge </a:t>
            </a:r>
            <a:endParaRPr sz="3200"/>
          </a:p>
        </p:txBody>
      </p:sp>
      <p:sp>
        <p:nvSpPr>
          <p:cNvPr id="93" name="Google Shape;93;p1"/>
          <p:cNvSpPr txBox="1"/>
          <p:nvPr>
            <p:ph idx="1" type="body"/>
          </p:nvPr>
        </p:nvSpPr>
        <p:spPr>
          <a:xfrm>
            <a:off x="457200" y="1600200"/>
            <a:ext cx="7620000" cy="4349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i="1" lang="en-GB"/>
              <a:t>Marie-Sophie Masselot </a:t>
            </a:r>
            <a:endParaRPr/>
          </a:p>
          <a:p>
            <a:pPr indent="-228600" lvl="0" marL="342900" rtl="0" algn="l">
              <a:spcBef>
                <a:spcPts val="407"/>
              </a:spcBef>
              <a:spcAft>
                <a:spcPts val="0"/>
              </a:spcAft>
              <a:buSzPct val="100000"/>
              <a:buChar char="•"/>
            </a:pPr>
            <a:r>
              <a:rPr i="1" lang="en-GB"/>
              <a:t>marie-Sophie.masselot@cea.fr</a:t>
            </a:r>
            <a:endParaRPr/>
          </a:p>
          <a:p>
            <a:pPr indent="-228600" lvl="0" marL="342900" rtl="0" algn="l">
              <a:spcBef>
                <a:spcPts val="407"/>
              </a:spcBef>
              <a:spcAft>
                <a:spcPts val="0"/>
              </a:spcAft>
              <a:buSzPct val="100000"/>
              <a:buChar char="•"/>
            </a:pPr>
            <a:r>
              <a:rPr i="1" lang="en-GB"/>
              <a:t>CEA-Leti’ technology : Integrated monitoring and recovery component for embedded devices (IoT and edge – “host-based IDS”)</a:t>
            </a:r>
            <a:endParaRPr/>
          </a:p>
          <a:p>
            <a:pPr indent="-99377" lvl="0" marL="342900" rtl="0" algn="l">
              <a:spcBef>
                <a:spcPts val="407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/>
          </a:p>
          <a:p>
            <a:pPr indent="-228600" lvl="0" marL="342900" rtl="0" algn="l">
              <a:spcBef>
                <a:spcPts val="407"/>
              </a:spcBef>
              <a:spcAft>
                <a:spcPts val="0"/>
              </a:spcAft>
              <a:buSzPct val="100000"/>
              <a:buChar char="•"/>
            </a:pPr>
            <a:r>
              <a:rPr lang="en-GB"/>
              <a:t>Role: </a:t>
            </a:r>
            <a:r>
              <a:rPr i="1" lang="en-GB"/>
              <a:t> WP Leader, Technology provider</a:t>
            </a:r>
            <a:endParaRPr/>
          </a:p>
          <a:p>
            <a:pPr indent="-99377" lvl="0" marL="342900" rtl="0" algn="l">
              <a:spcBef>
                <a:spcPts val="407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407"/>
              </a:spcBef>
              <a:spcAft>
                <a:spcPts val="0"/>
              </a:spcAft>
              <a:buSzPct val="100000"/>
              <a:buChar char="•"/>
            </a:pPr>
            <a:r>
              <a:rPr lang="en-GB"/>
              <a:t>Proposal activity: </a:t>
            </a:r>
            <a:r>
              <a:rPr b="1" lang="en-GB"/>
              <a:t>CS-01-01: Improved monitoring of threats, intrusion detection and response in complex and heterogeneous digital systems and infrastructures (IA) </a:t>
            </a:r>
            <a:endParaRPr b="1"/>
          </a:p>
          <a:p>
            <a:pPr indent="-228600" lvl="1" marL="640080" rtl="0" algn="l">
              <a:spcBef>
                <a:spcPts val="370"/>
              </a:spcBef>
              <a:spcAft>
                <a:spcPts val="0"/>
              </a:spcAft>
              <a:buSzPct val="100000"/>
              <a:buChar char="•"/>
            </a:pPr>
            <a:r>
              <a:rPr b="1" lang="en-GB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demonstration prototypes of tools and technologies to monitor and analyse cybersecurity incidents </a:t>
            </a:r>
            <a:r>
              <a:rPr b="1" lang="en-GB">
                <a:latin typeface="Arial"/>
                <a:ea typeface="Arial"/>
                <a:cs typeface="Arial"/>
                <a:sym typeface="Arial"/>
              </a:rPr>
              <a:t>in an operational environment </a:t>
            </a:r>
            <a:endParaRPr b="1"/>
          </a:p>
          <a:p>
            <a:pPr indent="-99377" lvl="0" marL="342900" rtl="0" algn="l">
              <a:spcBef>
                <a:spcPts val="407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/>
          </a:p>
          <a:p>
            <a:pPr indent="-99377" lvl="0" marL="342900" rtl="0" algn="l">
              <a:spcBef>
                <a:spcPts val="407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i="1"/>
          </a:p>
        </p:txBody>
      </p:sp>
      <p:sp>
        <p:nvSpPr>
          <p:cNvPr id="94" name="Google Shape;94;p1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SMI2G 2022,  16-17 May 2022, Brussels</a:t>
            </a:r>
            <a:endParaRPr sz="1600"/>
          </a:p>
        </p:txBody>
      </p:sp>
      <p:sp>
        <p:nvSpPr>
          <p:cNvPr id="95" name="Google Shape;95;p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Marie-Sophie Masselot – marie-sophie.masselot@cea.fr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457200" y="332656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200"/>
              <a:buFont typeface="Cambria"/>
              <a:buNone/>
            </a:pPr>
            <a:r>
              <a:rPr lang="en-GB" sz="3200"/>
              <a:t>Technologies to monitor and analyse cybersecurity incidents @edge </a:t>
            </a:r>
            <a:endParaRPr/>
          </a:p>
        </p:txBody>
      </p:sp>
      <p:sp>
        <p:nvSpPr>
          <p:cNvPr id="103" name="Google Shape;103;p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4" name="Google Shape;104;p2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Marie-Sophie Masselot – marie-sophie.masselot@cea.fr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SMI2G 2022,  16-17 May 2022, Brussels</a:t>
            </a:r>
            <a:endParaRPr sz="1600"/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3848" y="4103771"/>
            <a:ext cx="2488100" cy="17522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6377" y="1396978"/>
            <a:ext cx="7787678" cy="4450102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"/>
          <p:cNvSpPr/>
          <p:nvPr/>
        </p:nvSpPr>
        <p:spPr>
          <a:xfrm>
            <a:off x="326083" y="6063554"/>
            <a:ext cx="77979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Technologies to monitor and analyse cybersecurity incidents @edge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79912" y="3128671"/>
            <a:ext cx="1800200" cy="1297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</a:pPr>
            <a:r>
              <a:rPr lang="en-GB"/>
              <a:t>Project participants</a:t>
            </a:r>
            <a:endParaRPr/>
          </a:p>
        </p:txBody>
      </p:sp>
      <p:sp>
        <p:nvSpPr>
          <p:cNvPr id="116" name="Google Shape;116;p3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lang="en-GB"/>
              <a:t>Looking for partners with the following expertise/ technology/ application field:</a:t>
            </a:r>
            <a:endParaRPr/>
          </a:p>
          <a:p>
            <a:pPr indent="-101600" lvl="1" marL="640080" rtl="0" algn="l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i="1"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-GB"/>
              <a:t>Industrial partners in medical devices, industrial systems, IoT partner</a:t>
            </a:r>
            <a:endParaRPr i="1"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-GB"/>
              <a:t>Cyberthreat intelligence systems providers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-GB"/>
              <a:t>End-users of hardware devices intrusion detection and resilience</a:t>
            </a:r>
            <a:endParaRPr i="1"/>
          </a:p>
        </p:txBody>
      </p:sp>
      <p:sp>
        <p:nvSpPr>
          <p:cNvPr id="117" name="Google Shape;117;p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8" name="Google Shape;118;p3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Marie-Sophie Masselot – marie-sophie.masselot@cea.fr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SMI2G 2022,  16-17 May 2022, Brussels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djacenc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2012-04-10T09:21:31Z</dcterms:created>
  <dc:creator>bsa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