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4"/>
  </p:sldMasterIdLst>
  <p:notesMasterIdLst>
    <p:notesMasterId r:id="rId10"/>
  </p:notesMasterIdLst>
  <p:handoutMasterIdLst>
    <p:handoutMasterId r:id="rId11"/>
  </p:handoutMasterIdLst>
  <p:sldIdLst>
    <p:sldId id="256" r:id="rId5"/>
    <p:sldId id="258" r:id="rId6"/>
    <p:sldId id="259" r:id="rId7"/>
    <p:sldId id="260" r:id="rId8"/>
    <p:sldId id="257" r:id="rId9"/>
  </p:sldIdLst>
  <p:sldSz cx="9144000" cy="6858000" type="screen4x3"/>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e-Frech, Isabelle" initials="LI" lastIdx="1" clrIdx="0">
    <p:extLst>
      <p:ext uri="{19B8F6BF-5375-455C-9EA6-DF929625EA0E}">
        <p15:presenceInfo xmlns:p15="http://schemas.microsoft.com/office/powerpoint/2012/main" userId="S-1-5-21-117609710-1708537768-839522115-58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0BA8B9-9533-4D81-8911-0017322DF78C}" v="11" dt="2022-04-29T13:57:33.7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68"/>
    <p:restoredTop sz="95934"/>
  </p:normalViewPr>
  <p:slideViewPr>
    <p:cSldViewPr>
      <p:cViewPr varScale="1">
        <p:scale>
          <a:sx n="110" d="100"/>
          <a:sy n="110" d="100"/>
        </p:scale>
        <p:origin x="1170" y="78"/>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148"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a Valentín Carrera" userId="9e3ff43a-99f0-4af8-8df6-7f1bbafcee97" providerId="ADAL" clId="{C40BA8B9-9533-4D81-8911-0017322DF78C}"/>
    <pc:docChg chg="custSel addSld modSld">
      <pc:chgData name="Lara Valentín Carrera" userId="9e3ff43a-99f0-4af8-8df6-7f1bbafcee97" providerId="ADAL" clId="{C40BA8B9-9533-4D81-8911-0017322DF78C}" dt="2022-04-29T13:58:00.279" v="559" actId="20577"/>
      <pc:docMkLst>
        <pc:docMk/>
      </pc:docMkLst>
      <pc:sldChg chg="addSp modSp mod">
        <pc:chgData name="Lara Valentín Carrera" userId="9e3ff43a-99f0-4af8-8df6-7f1bbafcee97" providerId="ADAL" clId="{C40BA8B9-9533-4D81-8911-0017322DF78C}" dt="2022-04-29T13:58:00.279" v="559" actId="20577"/>
        <pc:sldMkLst>
          <pc:docMk/>
          <pc:sldMk cId="375647284" sldId="256"/>
        </pc:sldMkLst>
        <pc:spChg chg="mod">
          <ac:chgData name="Lara Valentín Carrera" userId="9e3ff43a-99f0-4af8-8df6-7f1bbafcee97" providerId="ADAL" clId="{C40BA8B9-9533-4D81-8911-0017322DF78C}" dt="2022-04-29T11:45:18.542" v="180" actId="20577"/>
          <ac:spMkLst>
            <pc:docMk/>
            <pc:sldMk cId="375647284" sldId="256"/>
            <ac:spMk id="2" creationId="{00000000-0000-0000-0000-000000000000}"/>
          </ac:spMkLst>
        </pc:spChg>
        <pc:spChg chg="mod">
          <ac:chgData name="Lara Valentín Carrera" userId="9e3ff43a-99f0-4af8-8df6-7f1bbafcee97" providerId="ADAL" clId="{C40BA8B9-9533-4D81-8911-0017322DF78C}" dt="2022-04-29T11:47:37.551" v="211" actId="122"/>
          <ac:spMkLst>
            <pc:docMk/>
            <pc:sldMk cId="375647284" sldId="256"/>
            <ac:spMk id="4" creationId="{00000000-0000-0000-0000-000000000000}"/>
          </ac:spMkLst>
        </pc:spChg>
        <pc:spChg chg="mod">
          <ac:chgData name="Lara Valentín Carrera" userId="9e3ff43a-99f0-4af8-8df6-7f1bbafcee97" providerId="ADAL" clId="{C40BA8B9-9533-4D81-8911-0017322DF78C}" dt="2022-04-29T13:58:00.279" v="559" actId="20577"/>
          <ac:spMkLst>
            <pc:docMk/>
            <pc:sldMk cId="375647284" sldId="256"/>
            <ac:spMk id="5" creationId="{00000000-0000-0000-0000-000000000000}"/>
          </ac:spMkLst>
        </pc:spChg>
        <pc:picChg chg="add mod">
          <ac:chgData name="Lara Valentín Carrera" userId="9e3ff43a-99f0-4af8-8df6-7f1bbafcee97" providerId="ADAL" clId="{C40BA8B9-9533-4D81-8911-0017322DF78C}" dt="2022-04-29T13:56:41.345" v="489" actId="1076"/>
          <ac:picMkLst>
            <pc:docMk/>
            <pc:sldMk cId="375647284" sldId="256"/>
            <ac:picMk id="8" creationId="{FB1B53C1-6FDE-4F02-9BB2-0FC3209FCC6F}"/>
          </ac:picMkLst>
        </pc:picChg>
      </pc:sldChg>
      <pc:sldChg chg="addSp delSp modSp mod">
        <pc:chgData name="Lara Valentín Carrera" userId="9e3ff43a-99f0-4af8-8df6-7f1bbafcee97" providerId="ADAL" clId="{C40BA8B9-9533-4D81-8911-0017322DF78C}" dt="2022-04-29T11:57:53.921" v="363"/>
        <pc:sldMkLst>
          <pc:docMk/>
          <pc:sldMk cId="2501078814" sldId="257"/>
        </pc:sldMkLst>
        <pc:spChg chg="mod">
          <ac:chgData name="Lara Valentín Carrera" userId="9e3ff43a-99f0-4af8-8df6-7f1bbafcee97" providerId="ADAL" clId="{C40BA8B9-9533-4D81-8911-0017322DF78C}" dt="2022-04-29T11:57:49.324" v="361" actId="20577"/>
          <ac:spMkLst>
            <pc:docMk/>
            <pc:sldMk cId="2501078814" sldId="257"/>
            <ac:spMk id="3" creationId="{00000000-0000-0000-0000-000000000000}"/>
          </ac:spMkLst>
        </pc:spChg>
        <pc:spChg chg="del">
          <ac:chgData name="Lara Valentín Carrera" userId="9e3ff43a-99f0-4af8-8df6-7f1bbafcee97" providerId="ADAL" clId="{C40BA8B9-9533-4D81-8911-0017322DF78C}" dt="2022-04-29T11:57:52.956" v="362" actId="478"/>
          <ac:spMkLst>
            <pc:docMk/>
            <pc:sldMk cId="2501078814" sldId="257"/>
            <ac:spMk id="7" creationId="{00000000-0000-0000-0000-000000000000}"/>
          </ac:spMkLst>
        </pc:spChg>
        <pc:spChg chg="add mod">
          <ac:chgData name="Lara Valentín Carrera" userId="9e3ff43a-99f0-4af8-8df6-7f1bbafcee97" providerId="ADAL" clId="{C40BA8B9-9533-4D81-8911-0017322DF78C}" dt="2022-04-29T11:57:53.921" v="363"/>
          <ac:spMkLst>
            <pc:docMk/>
            <pc:sldMk cId="2501078814" sldId="257"/>
            <ac:spMk id="9" creationId="{4F8BB3FC-663B-48D2-9F76-8B552C95E40D}"/>
          </ac:spMkLst>
        </pc:spChg>
      </pc:sldChg>
      <pc:sldChg chg="addSp delSp modSp mod">
        <pc:chgData name="Lara Valentín Carrera" userId="9e3ff43a-99f0-4af8-8df6-7f1bbafcee97" providerId="ADAL" clId="{C40BA8B9-9533-4D81-8911-0017322DF78C}" dt="2022-04-29T11:51:10.948" v="250"/>
        <pc:sldMkLst>
          <pc:docMk/>
          <pc:sldMk cId="3048038012" sldId="258"/>
        </pc:sldMkLst>
        <pc:spChg chg="mod">
          <ac:chgData name="Lara Valentín Carrera" userId="9e3ff43a-99f0-4af8-8df6-7f1bbafcee97" providerId="ADAL" clId="{C40BA8B9-9533-4D81-8911-0017322DF78C}" dt="2022-04-29T11:49:43.962" v="228" actId="255"/>
          <ac:spMkLst>
            <pc:docMk/>
            <pc:sldMk cId="3048038012" sldId="258"/>
            <ac:spMk id="2" creationId="{00000000-0000-0000-0000-000000000000}"/>
          </ac:spMkLst>
        </pc:spChg>
        <pc:spChg chg="del">
          <ac:chgData name="Lara Valentín Carrera" userId="9e3ff43a-99f0-4af8-8df6-7f1bbafcee97" providerId="ADAL" clId="{C40BA8B9-9533-4D81-8911-0017322DF78C}" dt="2022-04-29T11:49:55.316" v="229" actId="478"/>
          <ac:spMkLst>
            <pc:docMk/>
            <pc:sldMk cId="3048038012" sldId="258"/>
            <ac:spMk id="3" creationId="{00000000-0000-0000-0000-000000000000}"/>
          </ac:spMkLst>
        </pc:spChg>
        <pc:spChg chg="add del mod">
          <ac:chgData name="Lara Valentín Carrera" userId="9e3ff43a-99f0-4af8-8df6-7f1bbafcee97" providerId="ADAL" clId="{C40BA8B9-9533-4D81-8911-0017322DF78C}" dt="2022-04-29T11:49:57.684" v="230" actId="478"/>
          <ac:spMkLst>
            <pc:docMk/>
            <pc:sldMk cId="3048038012" sldId="258"/>
            <ac:spMk id="6" creationId="{B4D95CD8-6E31-418D-8DFB-EF6E072EFD0C}"/>
          </ac:spMkLst>
        </pc:spChg>
        <pc:spChg chg="del">
          <ac:chgData name="Lara Valentín Carrera" userId="9e3ff43a-99f0-4af8-8df6-7f1bbafcee97" providerId="ADAL" clId="{C40BA8B9-9533-4D81-8911-0017322DF78C}" dt="2022-04-29T11:51:10.043" v="249" actId="478"/>
          <ac:spMkLst>
            <pc:docMk/>
            <pc:sldMk cId="3048038012" sldId="258"/>
            <ac:spMk id="7" creationId="{00000000-0000-0000-0000-000000000000}"/>
          </ac:spMkLst>
        </pc:spChg>
        <pc:spChg chg="add mod">
          <ac:chgData name="Lara Valentín Carrera" userId="9e3ff43a-99f0-4af8-8df6-7f1bbafcee97" providerId="ADAL" clId="{C40BA8B9-9533-4D81-8911-0017322DF78C}" dt="2022-04-29T11:50:53.585" v="243" actId="14100"/>
          <ac:spMkLst>
            <pc:docMk/>
            <pc:sldMk cId="3048038012" sldId="258"/>
            <ac:spMk id="9" creationId="{B74718DB-7D7D-49DF-9F3A-F81B6F07237D}"/>
          </ac:spMkLst>
        </pc:spChg>
        <pc:spChg chg="add mod">
          <ac:chgData name="Lara Valentín Carrera" userId="9e3ff43a-99f0-4af8-8df6-7f1bbafcee97" providerId="ADAL" clId="{C40BA8B9-9533-4D81-8911-0017322DF78C}" dt="2022-04-29T11:50:22.438" v="234" actId="1076"/>
          <ac:spMkLst>
            <pc:docMk/>
            <pc:sldMk cId="3048038012" sldId="258"/>
            <ac:spMk id="10" creationId="{2169DB07-AC68-457F-8F86-6D032F875BB3}"/>
          </ac:spMkLst>
        </pc:spChg>
        <pc:spChg chg="add mod">
          <ac:chgData name="Lara Valentín Carrera" userId="9e3ff43a-99f0-4af8-8df6-7f1bbafcee97" providerId="ADAL" clId="{C40BA8B9-9533-4D81-8911-0017322DF78C}" dt="2022-04-29T11:51:10.948" v="250"/>
          <ac:spMkLst>
            <pc:docMk/>
            <pc:sldMk cId="3048038012" sldId="258"/>
            <ac:spMk id="12" creationId="{6D96CBA2-0CDD-40D3-9790-4085BEEF1748}"/>
          </ac:spMkLst>
        </pc:spChg>
        <pc:picChg chg="add mod">
          <ac:chgData name="Lara Valentín Carrera" userId="9e3ff43a-99f0-4af8-8df6-7f1bbafcee97" providerId="ADAL" clId="{C40BA8B9-9533-4D81-8911-0017322DF78C}" dt="2022-04-29T11:51:02.192" v="248" actId="14100"/>
          <ac:picMkLst>
            <pc:docMk/>
            <pc:sldMk cId="3048038012" sldId="258"/>
            <ac:picMk id="11" creationId="{A2882466-10B8-4D11-B0B3-073A44483741}"/>
          </ac:picMkLst>
        </pc:picChg>
      </pc:sldChg>
      <pc:sldChg chg="addSp delSp modSp new mod">
        <pc:chgData name="Lara Valentín Carrera" userId="9e3ff43a-99f0-4af8-8df6-7f1bbafcee97" providerId="ADAL" clId="{C40BA8B9-9533-4D81-8911-0017322DF78C}" dt="2022-04-29T11:56:47.729" v="277"/>
        <pc:sldMkLst>
          <pc:docMk/>
          <pc:sldMk cId="1018881030" sldId="259"/>
        </pc:sldMkLst>
        <pc:spChg chg="mod">
          <ac:chgData name="Lara Valentín Carrera" userId="9e3ff43a-99f0-4af8-8df6-7f1bbafcee97" providerId="ADAL" clId="{C40BA8B9-9533-4D81-8911-0017322DF78C}" dt="2022-04-29T11:52:36.773" v="262" actId="113"/>
          <ac:spMkLst>
            <pc:docMk/>
            <pc:sldMk cId="1018881030" sldId="259"/>
            <ac:spMk id="2" creationId="{A632F6BB-5422-4ED1-8C55-81B011EA4F8D}"/>
          </ac:spMkLst>
        </pc:spChg>
        <pc:spChg chg="del">
          <ac:chgData name="Lara Valentín Carrera" userId="9e3ff43a-99f0-4af8-8df6-7f1bbafcee97" providerId="ADAL" clId="{C40BA8B9-9533-4D81-8911-0017322DF78C}" dt="2022-04-29T11:52:25.875" v="258" actId="478"/>
          <ac:spMkLst>
            <pc:docMk/>
            <pc:sldMk cId="1018881030" sldId="259"/>
            <ac:spMk id="3" creationId="{6AB37327-9CD1-4FCB-9F17-D328FE50C336}"/>
          </ac:spMkLst>
        </pc:spChg>
        <pc:spChg chg="add mod">
          <ac:chgData name="Lara Valentín Carrera" userId="9e3ff43a-99f0-4af8-8df6-7f1bbafcee97" providerId="ADAL" clId="{C40BA8B9-9533-4D81-8911-0017322DF78C}" dt="2022-04-29T11:56:47.729" v="277"/>
          <ac:spMkLst>
            <pc:docMk/>
            <pc:sldMk cId="1018881030" sldId="259"/>
            <ac:spMk id="7" creationId="{5230B5AF-7A29-40EA-BBEA-55D6BBFBF2AF}"/>
          </ac:spMkLst>
        </pc:spChg>
        <pc:picChg chg="add mod">
          <ac:chgData name="Lara Valentín Carrera" userId="9e3ff43a-99f0-4af8-8df6-7f1bbafcee97" providerId="ADAL" clId="{C40BA8B9-9533-4D81-8911-0017322DF78C}" dt="2022-04-29T11:53:03.906" v="266" actId="1038"/>
          <ac:picMkLst>
            <pc:docMk/>
            <pc:sldMk cId="1018881030" sldId="259"/>
            <ac:picMk id="6" creationId="{01143757-0440-410C-927E-61209075184F}"/>
          </ac:picMkLst>
        </pc:picChg>
      </pc:sldChg>
      <pc:sldChg chg="addSp modSp new mod">
        <pc:chgData name="Lara Valentín Carrera" userId="9e3ff43a-99f0-4af8-8df6-7f1bbafcee97" providerId="ADAL" clId="{C40BA8B9-9533-4D81-8911-0017322DF78C}" dt="2022-04-29T11:57:10.762" v="279"/>
        <pc:sldMkLst>
          <pc:docMk/>
          <pc:sldMk cId="2778321172" sldId="260"/>
        </pc:sldMkLst>
        <pc:spChg chg="mod">
          <ac:chgData name="Lara Valentín Carrera" userId="9e3ff43a-99f0-4af8-8df6-7f1bbafcee97" providerId="ADAL" clId="{C40BA8B9-9533-4D81-8911-0017322DF78C}" dt="2022-04-29T11:56:20.548" v="273" actId="255"/>
          <ac:spMkLst>
            <pc:docMk/>
            <pc:sldMk cId="2778321172" sldId="260"/>
            <ac:spMk id="2" creationId="{47E11293-290C-415D-AAC2-3DE8C4D245AE}"/>
          </ac:spMkLst>
        </pc:spChg>
        <pc:spChg chg="add mod">
          <ac:chgData name="Lara Valentín Carrera" userId="9e3ff43a-99f0-4af8-8df6-7f1bbafcee97" providerId="ADAL" clId="{C40BA8B9-9533-4D81-8911-0017322DF78C}" dt="2022-04-29T11:57:07.082" v="278" actId="255"/>
          <ac:spMkLst>
            <pc:docMk/>
            <pc:sldMk cId="2778321172" sldId="260"/>
            <ac:spMk id="5" creationId="{D9F6F470-5D7E-4D69-8A5F-2D32DA2BF108}"/>
          </ac:spMkLst>
        </pc:spChg>
        <pc:spChg chg="add mod">
          <ac:chgData name="Lara Valentín Carrera" userId="9e3ff43a-99f0-4af8-8df6-7f1bbafcee97" providerId="ADAL" clId="{C40BA8B9-9533-4D81-8911-0017322DF78C}" dt="2022-04-29T11:57:10.762" v="279"/>
          <ac:spMkLst>
            <pc:docMk/>
            <pc:sldMk cId="2778321172" sldId="260"/>
            <ac:spMk id="6" creationId="{1BA297E2-095F-49E4-89BC-6A723E1F0F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BBC9A57-E74E-46E1-802D-7A22AF04449B}" type="datetimeFigureOut">
              <a:rPr lang="nb-NO" smtClean="0"/>
              <a:t>29.04.2022</a:t>
            </a:fld>
            <a:endParaRPr lang="nb-NO"/>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002BEE95-CAE1-4F76-9BA5-67014284A103}" type="slidenum">
              <a:rPr lang="nb-NO" smtClean="0"/>
              <a:t>‹Nº›</a:t>
            </a:fld>
            <a:endParaRPr lang="nb-NO"/>
          </a:p>
        </p:txBody>
      </p:sp>
    </p:spTree>
    <p:extLst>
      <p:ext uri="{BB962C8B-B14F-4D97-AF65-F5344CB8AC3E}">
        <p14:creationId xmlns:p14="http://schemas.microsoft.com/office/powerpoint/2010/main" val="200602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552AE16-7661-4E0B-A4D1-B7861D0EB727}" type="datetimeFigureOut">
              <a:rPr lang="nb-NO" smtClean="0"/>
              <a:t>29.04.2022</a:t>
            </a:fld>
            <a:endParaRPr lang="nb-NO"/>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6ADF38B-621D-4BCD-89A9-FBD666408DA6}" type="slidenum">
              <a:rPr lang="nb-NO" smtClean="0"/>
              <a:t>‹Nº›</a:t>
            </a:fld>
            <a:endParaRPr lang="nb-NO"/>
          </a:p>
        </p:txBody>
      </p:sp>
    </p:spTree>
    <p:extLst>
      <p:ext uri="{BB962C8B-B14F-4D97-AF65-F5344CB8AC3E}">
        <p14:creationId xmlns:p14="http://schemas.microsoft.com/office/powerpoint/2010/main" val="586725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36ADF38B-621D-4BCD-89A9-FBD666408DA6}" type="slidenum">
              <a:rPr lang="nb-NO" smtClean="0"/>
              <a:t>1</a:t>
            </a:fld>
            <a:endParaRPr lang="nb-NO"/>
          </a:p>
        </p:txBody>
      </p:sp>
    </p:spTree>
    <p:extLst>
      <p:ext uri="{BB962C8B-B14F-4D97-AF65-F5344CB8AC3E}">
        <p14:creationId xmlns:p14="http://schemas.microsoft.com/office/powerpoint/2010/main" val="3553449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ADF38B-621D-4BCD-89A9-FBD666408DA6}" type="slidenum">
              <a:rPr lang="nb-NO" smtClean="0"/>
              <a:t>2</a:t>
            </a:fld>
            <a:endParaRPr lang="nb-NO"/>
          </a:p>
        </p:txBody>
      </p:sp>
    </p:spTree>
    <p:extLst>
      <p:ext uri="{BB962C8B-B14F-4D97-AF65-F5344CB8AC3E}">
        <p14:creationId xmlns:p14="http://schemas.microsoft.com/office/powerpoint/2010/main" val="1462718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ADF38B-621D-4BCD-89A9-FBD666408DA6}" type="slidenum">
              <a:rPr lang="nb-NO" smtClean="0"/>
              <a:t>5</a:t>
            </a:fld>
            <a:endParaRPr lang="nb-NO"/>
          </a:p>
        </p:txBody>
      </p:sp>
    </p:spTree>
    <p:extLst>
      <p:ext uri="{BB962C8B-B14F-4D97-AF65-F5344CB8AC3E}">
        <p14:creationId xmlns:p14="http://schemas.microsoft.com/office/powerpoint/2010/main" val="1780441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57B791-8C77-4131-8050-7A4FF8BE2C3F}" type="datetime1">
              <a:rPr lang="nb-NO" smtClean="0"/>
              <a:t>29.04.2022</a:t>
            </a:fld>
            <a:endParaRPr lang="nb-NO"/>
          </a:p>
        </p:txBody>
      </p:sp>
      <p:sp>
        <p:nvSpPr>
          <p:cNvPr id="5" name="Footer Placeholder 4"/>
          <p:cNvSpPr>
            <a:spLocks noGrp="1"/>
          </p:cNvSpPr>
          <p:nvPr>
            <p:ph type="ftr" sz="quarter" idx="11"/>
          </p:nvPr>
        </p:nvSpPr>
        <p:spPr/>
        <p:txBody>
          <a:bodyPr/>
          <a:lstStyle/>
          <a:p>
            <a:r>
              <a:rPr lang="fi-FI"/>
              <a:t>SMIG2012  - Louvain 22-23 May 2012</a:t>
            </a:r>
            <a:endParaRPr lang="nb-NO"/>
          </a:p>
        </p:txBody>
      </p:sp>
      <p:sp>
        <p:nvSpPr>
          <p:cNvPr id="6" name="Slide Number Placeholder 5"/>
          <p:cNvSpPr>
            <a:spLocks noGrp="1"/>
          </p:cNvSpPr>
          <p:nvPr>
            <p:ph type="sldNum" sz="quarter" idx="12"/>
          </p:nvPr>
        </p:nvSpPr>
        <p:spPr/>
        <p:txBody>
          <a:bodyPr/>
          <a:lstStyle/>
          <a:p>
            <a:fld id="{25326606-9769-45B9-B145-D32B89908B05}" type="slidenum">
              <a:rPr lang="nb-NO" smtClean="0"/>
              <a:t>‹Nº›</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70BE01-EF28-4328-A547-63D203B7BB90}" type="datetime1">
              <a:rPr lang="nb-NO" smtClean="0"/>
              <a:t>29.04.2022</a:t>
            </a:fld>
            <a:endParaRPr lang="nb-NO"/>
          </a:p>
        </p:txBody>
      </p:sp>
      <p:sp>
        <p:nvSpPr>
          <p:cNvPr id="5" name="Footer Placeholder 4"/>
          <p:cNvSpPr>
            <a:spLocks noGrp="1"/>
          </p:cNvSpPr>
          <p:nvPr>
            <p:ph type="ftr" sz="quarter" idx="11"/>
          </p:nvPr>
        </p:nvSpPr>
        <p:spPr/>
        <p:txBody>
          <a:bodyPr/>
          <a:lstStyle/>
          <a:p>
            <a:r>
              <a:rPr lang="fi-FI"/>
              <a:t>SMIG2012  - Louvain 22-23 May 2012</a:t>
            </a:r>
            <a:endParaRPr lang="nb-NO"/>
          </a:p>
        </p:txBody>
      </p:sp>
      <p:sp>
        <p:nvSpPr>
          <p:cNvPr id="6" name="Slide Number Placeholder 5"/>
          <p:cNvSpPr>
            <a:spLocks noGrp="1"/>
          </p:cNvSpPr>
          <p:nvPr>
            <p:ph type="sldNum" sz="quarter" idx="12"/>
          </p:nvPr>
        </p:nvSpPr>
        <p:spPr/>
        <p:txBody>
          <a:bodyPr/>
          <a:lstStyle/>
          <a:p>
            <a:fld id="{25326606-9769-45B9-B145-D32B89908B05}" type="slidenum">
              <a:rPr lang="nb-NO" smtClean="0"/>
              <a:t>‹Nº›</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ED3837-941D-41DE-A61A-77DD77D7AEB6}" type="datetime1">
              <a:rPr lang="nb-NO" smtClean="0"/>
              <a:t>29.04.2022</a:t>
            </a:fld>
            <a:endParaRPr lang="nb-NO"/>
          </a:p>
        </p:txBody>
      </p:sp>
      <p:sp>
        <p:nvSpPr>
          <p:cNvPr id="5" name="Footer Placeholder 4"/>
          <p:cNvSpPr>
            <a:spLocks noGrp="1"/>
          </p:cNvSpPr>
          <p:nvPr>
            <p:ph type="ftr" sz="quarter" idx="11"/>
          </p:nvPr>
        </p:nvSpPr>
        <p:spPr/>
        <p:txBody>
          <a:bodyPr/>
          <a:lstStyle/>
          <a:p>
            <a:r>
              <a:rPr lang="fi-FI"/>
              <a:t>SMIG2012  - Louvain 22-23 May 2012</a:t>
            </a:r>
            <a:endParaRPr lang="nb-NO"/>
          </a:p>
        </p:txBody>
      </p:sp>
      <p:sp>
        <p:nvSpPr>
          <p:cNvPr id="6" name="Slide Number Placeholder 5"/>
          <p:cNvSpPr>
            <a:spLocks noGrp="1"/>
          </p:cNvSpPr>
          <p:nvPr>
            <p:ph type="sldNum" sz="quarter" idx="12"/>
          </p:nvPr>
        </p:nvSpPr>
        <p:spPr/>
        <p:txBody>
          <a:bodyPr/>
          <a:lstStyle/>
          <a:p>
            <a:fld id="{25326606-9769-45B9-B145-D32B89908B05}" type="slidenum">
              <a:rPr lang="nb-NO" smtClean="0"/>
              <a:t>‹Nº›</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F497D"/>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rot="16200000">
            <a:off x="7568128" y="1296968"/>
            <a:ext cx="2438399" cy="365760"/>
          </a:xfrm>
        </p:spPr>
        <p:txBody>
          <a:bodyPr/>
          <a:lstStyle/>
          <a:p>
            <a:fld id="{04F6F1DB-EB88-413C-BE21-80BDD3483E0D}" type="datetime1">
              <a:rPr lang="nb-NO" smtClean="0"/>
              <a:t>29.04.2022</a:t>
            </a:fld>
            <a:endParaRPr lang="nb-NO"/>
          </a:p>
        </p:txBody>
      </p:sp>
      <p:sp>
        <p:nvSpPr>
          <p:cNvPr id="5" name="Footer Placeholder 4"/>
          <p:cNvSpPr>
            <a:spLocks noGrp="1"/>
          </p:cNvSpPr>
          <p:nvPr>
            <p:ph type="ftr" sz="quarter" idx="11"/>
          </p:nvPr>
        </p:nvSpPr>
        <p:spPr>
          <a:xfrm rot="16200000">
            <a:off x="6822080" y="3339160"/>
            <a:ext cx="3930497" cy="365760"/>
          </a:xfrm>
        </p:spPr>
        <p:txBody>
          <a:bodyPr/>
          <a:lstStyle>
            <a:lvl1pPr>
              <a:defRPr sz="1800" b="1">
                <a:solidFill>
                  <a:schemeClr val="bg1"/>
                </a:solidFill>
              </a:defRPr>
            </a:lvl1pPr>
          </a:lstStyle>
          <a:p>
            <a:r>
              <a:rPr lang="fi-FI" dirty="0"/>
              <a:t>SMIG2012  - Louvain 22-23 May 2012</a:t>
            </a:r>
            <a:endParaRPr lang="nb-NO" dirty="0"/>
          </a:p>
        </p:txBody>
      </p:sp>
      <p:sp>
        <p:nvSpPr>
          <p:cNvPr id="6" name="Slide Number Placeholder 5"/>
          <p:cNvSpPr>
            <a:spLocks noGrp="1"/>
          </p:cNvSpPr>
          <p:nvPr>
            <p:ph type="sldNum" sz="quarter" idx="12"/>
          </p:nvPr>
        </p:nvSpPr>
        <p:spPr/>
        <p:txBody>
          <a:bodyPr/>
          <a:lstStyle/>
          <a:p>
            <a:fld id="{25326606-9769-45B9-B145-D32B89908B05}" type="slidenum">
              <a:rPr lang="nb-NO" smtClean="0"/>
              <a:t>‹Nº›</a:t>
            </a:fld>
            <a:endParaRPr lang="nb-NO"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DCC619-7BC7-410B-B2E3-9D711E67A1CD}" type="datetime1">
              <a:rPr lang="nb-NO" smtClean="0"/>
              <a:t>29.04.2022</a:t>
            </a:fld>
            <a:endParaRPr lang="nb-NO"/>
          </a:p>
        </p:txBody>
      </p:sp>
      <p:sp>
        <p:nvSpPr>
          <p:cNvPr id="5" name="Footer Placeholder 4"/>
          <p:cNvSpPr>
            <a:spLocks noGrp="1"/>
          </p:cNvSpPr>
          <p:nvPr>
            <p:ph type="ftr" sz="quarter" idx="11"/>
          </p:nvPr>
        </p:nvSpPr>
        <p:spPr/>
        <p:txBody>
          <a:bodyPr/>
          <a:lstStyle/>
          <a:p>
            <a:r>
              <a:rPr lang="fi-FI"/>
              <a:t>SMIG2012  - Louvain 22-23 May 2012</a:t>
            </a:r>
            <a:endParaRPr lang="nb-NO"/>
          </a:p>
        </p:txBody>
      </p:sp>
      <p:sp>
        <p:nvSpPr>
          <p:cNvPr id="6" name="Slide Number Placeholder 5"/>
          <p:cNvSpPr>
            <a:spLocks noGrp="1"/>
          </p:cNvSpPr>
          <p:nvPr>
            <p:ph type="sldNum" sz="quarter" idx="12"/>
          </p:nvPr>
        </p:nvSpPr>
        <p:spPr/>
        <p:txBody>
          <a:bodyPr/>
          <a:lstStyle/>
          <a:p>
            <a:fld id="{25326606-9769-45B9-B145-D32B89908B05}" type="slidenum">
              <a:rPr lang="nb-NO" smtClean="0"/>
              <a:t>‹Nº›</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4BAF34-FB92-4B61-BC7B-F6E9B072AB18}" type="datetime1">
              <a:rPr lang="nb-NO" smtClean="0"/>
              <a:t>29.04.2022</a:t>
            </a:fld>
            <a:endParaRPr lang="nb-NO"/>
          </a:p>
        </p:txBody>
      </p:sp>
      <p:sp>
        <p:nvSpPr>
          <p:cNvPr id="6" name="Footer Placeholder 5"/>
          <p:cNvSpPr>
            <a:spLocks noGrp="1"/>
          </p:cNvSpPr>
          <p:nvPr>
            <p:ph type="ftr" sz="quarter" idx="11"/>
          </p:nvPr>
        </p:nvSpPr>
        <p:spPr/>
        <p:txBody>
          <a:bodyPr/>
          <a:lstStyle/>
          <a:p>
            <a:r>
              <a:rPr lang="fi-FI"/>
              <a:t>SMIG2012  - Louvain 22-23 May 2012</a:t>
            </a:r>
            <a:endParaRPr lang="nb-NO"/>
          </a:p>
        </p:txBody>
      </p:sp>
      <p:sp>
        <p:nvSpPr>
          <p:cNvPr id="7" name="Slide Number Placeholder 6"/>
          <p:cNvSpPr>
            <a:spLocks noGrp="1"/>
          </p:cNvSpPr>
          <p:nvPr>
            <p:ph type="sldNum" sz="quarter" idx="12"/>
          </p:nvPr>
        </p:nvSpPr>
        <p:spPr/>
        <p:txBody>
          <a:bodyPr/>
          <a:lstStyle/>
          <a:p>
            <a:fld id="{25326606-9769-45B9-B145-D32B89908B05}" type="slidenum">
              <a:rPr lang="nb-NO" smtClean="0"/>
              <a:t>‹Nº›</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8210EC-802F-4532-A769-F1C0B6544333}" type="datetime1">
              <a:rPr lang="nb-NO" smtClean="0"/>
              <a:t>29.04.2022</a:t>
            </a:fld>
            <a:endParaRPr lang="nb-NO"/>
          </a:p>
        </p:txBody>
      </p:sp>
      <p:sp>
        <p:nvSpPr>
          <p:cNvPr id="8" name="Footer Placeholder 7"/>
          <p:cNvSpPr>
            <a:spLocks noGrp="1"/>
          </p:cNvSpPr>
          <p:nvPr>
            <p:ph type="ftr" sz="quarter" idx="11"/>
          </p:nvPr>
        </p:nvSpPr>
        <p:spPr/>
        <p:txBody>
          <a:bodyPr/>
          <a:lstStyle/>
          <a:p>
            <a:r>
              <a:rPr lang="fi-FI"/>
              <a:t>SMIG2012  - Louvain 22-23 May 2012</a:t>
            </a:r>
            <a:endParaRPr lang="nb-NO"/>
          </a:p>
        </p:txBody>
      </p:sp>
      <p:sp>
        <p:nvSpPr>
          <p:cNvPr id="9" name="Slide Number Placeholder 8"/>
          <p:cNvSpPr>
            <a:spLocks noGrp="1"/>
          </p:cNvSpPr>
          <p:nvPr>
            <p:ph type="sldNum" sz="quarter" idx="12"/>
          </p:nvPr>
        </p:nvSpPr>
        <p:spPr/>
        <p:txBody>
          <a:bodyPr/>
          <a:lstStyle/>
          <a:p>
            <a:fld id="{25326606-9769-45B9-B145-D32B89908B05}" type="slidenum">
              <a:rPr lang="nb-NO" smtClean="0"/>
              <a:t>‹Nº›</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A9D048-18E1-4BEB-A2DD-F65FB75A24BB}" type="datetime1">
              <a:rPr lang="nb-NO" smtClean="0"/>
              <a:t>29.04.2022</a:t>
            </a:fld>
            <a:endParaRPr lang="nb-NO"/>
          </a:p>
        </p:txBody>
      </p:sp>
      <p:sp>
        <p:nvSpPr>
          <p:cNvPr id="4" name="Footer Placeholder 3"/>
          <p:cNvSpPr>
            <a:spLocks noGrp="1"/>
          </p:cNvSpPr>
          <p:nvPr>
            <p:ph type="ftr" sz="quarter" idx="11"/>
          </p:nvPr>
        </p:nvSpPr>
        <p:spPr/>
        <p:txBody>
          <a:bodyPr/>
          <a:lstStyle/>
          <a:p>
            <a:r>
              <a:rPr lang="fi-FI"/>
              <a:t>SMIG2012  - Louvain 22-23 May 2012</a:t>
            </a:r>
            <a:endParaRPr lang="nb-NO"/>
          </a:p>
        </p:txBody>
      </p:sp>
      <p:sp>
        <p:nvSpPr>
          <p:cNvPr id="5" name="Slide Number Placeholder 4"/>
          <p:cNvSpPr>
            <a:spLocks noGrp="1"/>
          </p:cNvSpPr>
          <p:nvPr>
            <p:ph type="sldNum" sz="quarter" idx="12"/>
          </p:nvPr>
        </p:nvSpPr>
        <p:spPr/>
        <p:txBody>
          <a:bodyPr/>
          <a:lstStyle/>
          <a:p>
            <a:fld id="{25326606-9769-45B9-B145-D32B89908B05}" type="slidenum">
              <a:rPr lang="nb-NO" smtClean="0"/>
              <a:t>‹Nº›</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F325AD-3789-49A4-AF87-FE3AC1CFCB3C}" type="datetime1">
              <a:rPr lang="nb-NO" smtClean="0"/>
              <a:t>29.04.2022</a:t>
            </a:fld>
            <a:endParaRPr lang="nb-NO"/>
          </a:p>
        </p:txBody>
      </p:sp>
      <p:sp>
        <p:nvSpPr>
          <p:cNvPr id="3" name="Footer Placeholder 2"/>
          <p:cNvSpPr>
            <a:spLocks noGrp="1"/>
          </p:cNvSpPr>
          <p:nvPr>
            <p:ph type="ftr" sz="quarter" idx="11"/>
          </p:nvPr>
        </p:nvSpPr>
        <p:spPr/>
        <p:txBody>
          <a:bodyPr/>
          <a:lstStyle/>
          <a:p>
            <a:r>
              <a:rPr lang="fi-FI"/>
              <a:t>SMIG2012  - Louvain 22-23 May 2012</a:t>
            </a:r>
            <a:endParaRPr lang="nb-NO"/>
          </a:p>
        </p:txBody>
      </p:sp>
      <p:sp>
        <p:nvSpPr>
          <p:cNvPr id="4" name="Slide Number Placeholder 3"/>
          <p:cNvSpPr>
            <a:spLocks noGrp="1"/>
          </p:cNvSpPr>
          <p:nvPr>
            <p:ph type="sldNum" sz="quarter" idx="12"/>
          </p:nvPr>
        </p:nvSpPr>
        <p:spPr/>
        <p:txBody>
          <a:bodyPr/>
          <a:lstStyle/>
          <a:p>
            <a:fld id="{25326606-9769-45B9-B145-D32B89908B05}" type="slidenum">
              <a:rPr lang="nb-NO" smtClean="0"/>
              <a:t>‹Nº›</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52B6D3-E0C4-455A-8EFE-7DFF1BF7361E}" type="datetime1">
              <a:rPr lang="nb-NO" smtClean="0"/>
              <a:t>29.04.2022</a:t>
            </a:fld>
            <a:endParaRPr lang="nb-NO"/>
          </a:p>
        </p:txBody>
      </p:sp>
      <p:sp>
        <p:nvSpPr>
          <p:cNvPr id="6" name="Footer Placeholder 5"/>
          <p:cNvSpPr>
            <a:spLocks noGrp="1"/>
          </p:cNvSpPr>
          <p:nvPr>
            <p:ph type="ftr" sz="quarter" idx="11"/>
          </p:nvPr>
        </p:nvSpPr>
        <p:spPr/>
        <p:txBody>
          <a:bodyPr/>
          <a:lstStyle/>
          <a:p>
            <a:r>
              <a:rPr lang="fi-FI"/>
              <a:t>SMIG2012  - Louvain 22-23 May 2012</a:t>
            </a:r>
            <a:endParaRPr lang="nb-NO"/>
          </a:p>
        </p:txBody>
      </p:sp>
      <p:sp>
        <p:nvSpPr>
          <p:cNvPr id="7" name="Slide Number Placeholder 6"/>
          <p:cNvSpPr>
            <a:spLocks noGrp="1"/>
          </p:cNvSpPr>
          <p:nvPr>
            <p:ph type="sldNum" sz="quarter" idx="12"/>
          </p:nvPr>
        </p:nvSpPr>
        <p:spPr/>
        <p:txBody>
          <a:bodyPr/>
          <a:lstStyle/>
          <a:p>
            <a:fld id="{25326606-9769-45B9-B145-D32B89908B05}" type="slidenum">
              <a:rPr lang="nb-NO" smtClean="0"/>
              <a:t>‹Nº›</a:t>
            </a:fld>
            <a:endParaRPr lang="nb-NO"/>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DE5216A6-E50A-4936-BCE0-8EAA216B402B}" type="datetime1">
              <a:rPr lang="nb-NO" smtClean="0"/>
              <a:t>29.04.2022</a:t>
            </a:fld>
            <a:endParaRPr lang="nb-NO"/>
          </a:p>
        </p:txBody>
      </p:sp>
      <p:sp>
        <p:nvSpPr>
          <p:cNvPr id="9" name="Slide Number Placeholder 8"/>
          <p:cNvSpPr>
            <a:spLocks noGrp="1"/>
          </p:cNvSpPr>
          <p:nvPr>
            <p:ph type="sldNum" sz="quarter" idx="11"/>
          </p:nvPr>
        </p:nvSpPr>
        <p:spPr/>
        <p:txBody>
          <a:bodyPr/>
          <a:lstStyle/>
          <a:p>
            <a:fld id="{25326606-9769-45B9-B145-D32B89908B05}" type="slidenum">
              <a:rPr lang="nb-NO" smtClean="0"/>
              <a:t>‹Nº›</a:t>
            </a:fld>
            <a:endParaRPr lang="nb-NO"/>
          </a:p>
        </p:txBody>
      </p:sp>
      <p:sp>
        <p:nvSpPr>
          <p:cNvPr id="10" name="Footer Placeholder 9"/>
          <p:cNvSpPr>
            <a:spLocks noGrp="1"/>
          </p:cNvSpPr>
          <p:nvPr>
            <p:ph type="ftr" sz="quarter" idx="12"/>
          </p:nvPr>
        </p:nvSpPr>
        <p:spPr/>
        <p:txBody>
          <a:bodyPr/>
          <a:lstStyle/>
          <a:p>
            <a:r>
              <a:rPr lang="fi-FI"/>
              <a:t>SMIG2012  - Louvain 22-23 May 2012</a:t>
            </a:r>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5326606-9769-45B9-B145-D32B89908B05}" type="slidenum">
              <a:rPr lang="nb-NO" smtClean="0"/>
              <a:t>‹Nº›</a:t>
            </a:fld>
            <a:endParaRPr lang="nb-NO"/>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fi-FI"/>
              <a:t>SMIG2012  - Louvain 22-23 May 2012</a:t>
            </a:r>
            <a:endParaRPr lang="nb-NO"/>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20FBF4F-7021-410B-B4ED-71D3FC67930E}" type="datetime1">
              <a:rPr lang="nb-NO" smtClean="0"/>
              <a:t>29.04.2022</a:t>
            </a:fld>
            <a:endParaRPr lang="nb-NO"/>
          </a:p>
        </p:txBody>
      </p:sp>
      <p:pic>
        <p:nvPicPr>
          <p:cNvPr id="9" name="Picture 8" descr="Logo&#10;&#10;Description automatically generated">
            <a:extLst>
              <a:ext uri="{FF2B5EF4-FFF2-40B4-BE49-F238E27FC236}">
                <a16:creationId xmlns:a16="http://schemas.microsoft.com/office/drawing/2014/main" id="{3B9BEB5F-9397-4989-92C3-B6F972B1717B}"/>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7504" y="83158"/>
            <a:ext cx="1162284" cy="382960"/>
          </a:xfrm>
          <a:prstGeom prst="rect">
            <a:avLst/>
          </a:prstGeom>
        </p:spPr>
      </p:pic>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valentin@funditec.e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aecheverria@funditec.e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62670"/>
            <a:ext cx="8229600" cy="850106"/>
          </a:xfrm>
        </p:spPr>
        <p:txBody>
          <a:bodyPr>
            <a:noAutofit/>
          </a:bodyPr>
          <a:lstStyle/>
          <a:p>
            <a:pPr algn="ctr"/>
            <a:r>
              <a:rPr lang="en-US" sz="3600" dirty="0"/>
              <a:t>Connected and Automated Mobility (CAM) Cybersecurity</a:t>
            </a:r>
            <a:endParaRPr lang="nb-NO" sz="3600" dirty="0"/>
          </a:p>
        </p:txBody>
      </p:sp>
      <p:sp>
        <p:nvSpPr>
          <p:cNvPr id="5" name="Content Placeholder 4"/>
          <p:cNvSpPr>
            <a:spLocks noGrp="1"/>
          </p:cNvSpPr>
          <p:nvPr>
            <p:ph idx="1"/>
          </p:nvPr>
        </p:nvSpPr>
        <p:spPr>
          <a:xfrm>
            <a:off x="0" y="2077408"/>
            <a:ext cx="8549993" cy="4349080"/>
          </a:xfrm>
        </p:spPr>
        <p:txBody>
          <a:bodyPr vert="horz" lIns="91440" tIns="45720" rIns="91440" bIns="45720" rtlCol="0" anchor="t">
            <a:normAutofit/>
          </a:bodyPr>
          <a:lstStyle/>
          <a:p>
            <a:r>
              <a:rPr lang="en-GB" b="1" i="1" dirty="0"/>
              <a:t>Lara Valentin : </a:t>
            </a:r>
            <a:r>
              <a:rPr lang="en-GB" i="1" dirty="0">
                <a:hlinkClick r:id="rId3"/>
              </a:rPr>
              <a:t>lvalentin@funditec.es</a:t>
            </a:r>
            <a:r>
              <a:rPr lang="en-GB" i="1" dirty="0"/>
              <a:t> </a:t>
            </a:r>
          </a:p>
          <a:p>
            <a:r>
              <a:rPr lang="en-GB" b="1" i="1" dirty="0"/>
              <a:t>Alejandro </a:t>
            </a:r>
            <a:r>
              <a:rPr lang="en-GB" b="1" i="1" dirty="0" err="1"/>
              <a:t>Echeverría</a:t>
            </a:r>
            <a:r>
              <a:rPr lang="en-GB" b="1" i="1" dirty="0"/>
              <a:t> </a:t>
            </a:r>
            <a:r>
              <a:rPr lang="en-GB" i="1" dirty="0"/>
              <a:t>– Technical coordinator: </a:t>
            </a:r>
            <a:r>
              <a:rPr lang="en-GB" i="1" dirty="0">
                <a:hlinkClick r:id="rId4"/>
              </a:rPr>
              <a:t>aecheverria@funditec.es</a:t>
            </a:r>
            <a:endParaRPr lang="en-GB" i="1" dirty="0"/>
          </a:p>
          <a:p>
            <a:r>
              <a:rPr lang="en-GB" b="1" i="1" dirty="0"/>
              <a:t>FUNDITEC –  Madrid Technological </a:t>
            </a:r>
            <a:r>
              <a:rPr lang="en-GB" b="1" i="1" dirty="0" err="1"/>
              <a:t>Center</a:t>
            </a:r>
            <a:endParaRPr lang="en-GB" b="1" i="1" dirty="0"/>
          </a:p>
          <a:p>
            <a:r>
              <a:rPr lang="en-GB" dirty="0"/>
              <a:t>Role: </a:t>
            </a:r>
            <a:r>
              <a:rPr lang="en-GB" i="1" dirty="0"/>
              <a:t> Proposal coordinator</a:t>
            </a:r>
          </a:p>
          <a:p>
            <a:endParaRPr lang="en-GB" dirty="0"/>
          </a:p>
          <a:p>
            <a:r>
              <a:rPr lang="en-GB" dirty="0"/>
              <a:t>Proposal activity: </a:t>
            </a:r>
          </a:p>
          <a:p>
            <a:pPr marL="114300" indent="0" algn="ctr">
              <a:buNone/>
            </a:pPr>
            <a:r>
              <a:rPr lang="es-ES" sz="2400" b="1" i="1" dirty="0"/>
              <a:t>HORIZON-CL3-2022-CS-01-01</a:t>
            </a:r>
          </a:p>
          <a:p>
            <a:pPr marL="114300" indent="0" algn="ctr">
              <a:buNone/>
            </a:pPr>
            <a:r>
              <a:rPr lang="en-US" sz="2400" b="1" i="1" dirty="0"/>
              <a:t>Improved monitoring of threats, intrusion detection and response in complex and heterogeneous digital systems and infrastructures</a:t>
            </a:r>
            <a:endParaRPr lang="es-ES" b="0" i="0" dirty="0">
              <a:solidFill>
                <a:srgbClr val="BDBDBD"/>
              </a:solidFill>
              <a:effectLst/>
              <a:latin typeface="eui-default"/>
            </a:endParaRPr>
          </a:p>
          <a:p>
            <a:pPr marL="114300" indent="0">
              <a:buNone/>
            </a:pPr>
            <a:endParaRPr lang="en-GB" i="1" dirty="0"/>
          </a:p>
          <a:p>
            <a:endParaRPr lang="en-GB" i="1" dirty="0"/>
          </a:p>
          <a:p>
            <a:endParaRPr lang="en-GB" i="1" dirty="0"/>
          </a:p>
        </p:txBody>
      </p:sp>
      <p:sp>
        <p:nvSpPr>
          <p:cNvPr id="6" name="Footer Placeholder 5"/>
          <p:cNvSpPr>
            <a:spLocks noGrp="1"/>
          </p:cNvSpPr>
          <p:nvPr>
            <p:ph type="ftr" sz="quarter" idx="11"/>
          </p:nvPr>
        </p:nvSpPr>
        <p:spPr/>
        <p:txBody>
          <a:bodyPr>
            <a:normAutofit/>
          </a:bodyPr>
          <a:lstStyle/>
          <a:p>
            <a:r>
              <a:rPr lang="fi-FI" sz="1600" dirty="0"/>
              <a:t>SMI2G 2022,  16-17 May 2022, Brussels</a:t>
            </a:r>
            <a:endParaRPr lang="nb-NO" sz="1600" dirty="0"/>
          </a:p>
        </p:txBody>
      </p:sp>
      <p:sp>
        <p:nvSpPr>
          <p:cNvPr id="7" name="Slide Number Placeholder 6"/>
          <p:cNvSpPr>
            <a:spLocks noGrp="1"/>
          </p:cNvSpPr>
          <p:nvPr>
            <p:ph type="sldNum" sz="quarter" idx="12"/>
          </p:nvPr>
        </p:nvSpPr>
        <p:spPr/>
        <p:txBody>
          <a:bodyPr/>
          <a:lstStyle/>
          <a:p>
            <a:fld id="{25326606-9769-45B9-B145-D32B89908B05}" type="slidenum">
              <a:rPr lang="nb-NO" smtClean="0"/>
              <a:t>1</a:t>
            </a:fld>
            <a:endParaRPr lang="nb-NO" dirty="0"/>
          </a:p>
        </p:txBody>
      </p:sp>
      <p:sp>
        <p:nvSpPr>
          <p:cNvPr id="2" name="Tekstvak 1"/>
          <p:cNvSpPr txBox="1"/>
          <p:nvPr/>
        </p:nvSpPr>
        <p:spPr>
          <a:xfrm>
            <a:off x="0" y="6500078"/>
            <a:ext cx="8460432" cy="369332"/>
          </a:xfrm>
          <a:prstGeom prst="rect">
            <a:avLst/>
          </a:prstGeom>
          <a:solidFill>
            <a:srgbClr val="FFC000"/>
          </a:solidFill>
        </p:spPr>
        <p:txBody>
          <a:bodyPr wrap="square" rtlCol="0">
            <a:spAutoFit/>
          </a:bodyPr>
          <a:lstStyle/>
          <a:p>
            <a:r>
              <a:rPr lang="es-ES" dirty="0">
                <a:solidFill>
                  <a:schemeClr val="bg1"/>
                </a:solidFill>
              </a:rPr>
              <a:t>Lara Valentín, lvalentin@funditec.es</a:t>
            </a:r>
            <a:endParaRPr lang="nl-NL" dirty="0">
              <a:solidFill>
                <a:schemeClr val="bg1"/>
              </a:solidFill>
            </a:endParaRPr>
          </a:p>
        </p:txBody>
      </p:sp>
      <p:pic>
        <p:nvPicPr>
          <p:cNvPr id="8" name="Imagen 7" descr="Icono&#10;&#10;Descripción generada automáticamente">
            <a:extLst>
              <a:ext uri="{FF2B5EF4-FFF2-40B4-BE49-F238E27FC236}">
                <a16:creationId xmlns:a16="http://schemas.microsoft.com/office/drawing/2014/main" id="{FB1B53C1-6FDE-4F02-9BB2-0FC3209FCC6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45987" y="1634486"/>
            <a:ext cx="2252026" cy="369332"/>
          </a:xfrm>
          <a:prstGeom prst="rect">
            <a:avLst/>
          </a:prstGeom>
        </p:spPr>
      </p:pic>
    </p:spTree>
    <p:extLst>
      <p:ext uri="{BB962C8B-B14F-4D97-AF65-F5344CB8AC3E}">
        <p14:creationId xmlns:p14="http://schemas.microsoft.com/office/powerpoint/2010/main" val="375647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500" dirty="0"/>
              <a:t>Connected cars are open to cyberattacks</a:t>
            </a:r>
            <a:br>
              <a:rPr lang="en-US" sz="3500" dirty="0"/>
            </a:br>
            <a:r>
              <a:rPr lang="en-US" sz="1600" dirty="0"/>
              <a:t>Automotive embedded applications were traditionally isolated, static, fixed-function, device-specific implementations, and practices and processes have relied on that status</a:t>
            </a:r>
          </a:p>
        </p:txBody>
      </p:sp>
      <p:sp>
        <p:nvSpPr>
          <p:cNvPr id="5" name="Slide Number Placeholder 4"/>
          <p:cNvSpPr>
            <a:spLocks noGrp="1"/>
          </p:cNvSpPr>
          <p:nvPr>
            <p:ph type="sldNum" sz="quarter" idx="12"/>
          </p:nvPr>
        </p:nvSpPr>
        <p:spPr/>
        <p:txBody>
          <a:bodyPr/>
          <a:lstStyle/>
          <a:p>
            <a:fld id="{25326606-9769-45B9-B145-D32B89908B05}" type="slidenum">
              <a:rPr lang="nb-NO" smtClean="0"/>
              <a:t>2</a:t>
            </a:fld>
            <a:endParaRPr lang="nb-NO" dirty="0"/>
          </a:p>
        </p:txBody>
      </p:sp>
      <p:sp>
        <p:nvSpPr>
          <p:cNvPr id="8" name="Footer Placeholder 5">
            <a:extLst>
              <a:ext uri="{FF2B5EF4-FFF2-40B4-BE49-F238E27FC236}">
                <a16:creationId xmlns:a16="http://schemas.microsoft.com/office/drawing/2014/main" id="{AAA75F91-6D24-4080-90C8-291253135D5F}"/>
              </a:ext>
            </a:extLst>
          </p:cNvPr>
          <p:cNvSpPr>
            <a:spLocks noGrp="1"/>
          </p:cNvSpPr>
          <p:nvPr>
            <p:ph type="ftr" sz="quarter" idx="11"/>
          </p:nvPr>
        </p:nvSpPr>
        <p:spPr>
          <a:xfrm rot="16200000">
            <a:off x="6822080" y="3339160"/>
            <a:ext cx="3930497" cy="365760"/>
          </a:xfrm>
        </p:spPr>
        <p:txBody>
          <a:bodyPr>
            <a:normAutofit/>
          </a:bodyPr>
          <a:lstStyle/>
          <a:p>
            <a:r>
              <a:rPr lang="fi-FI" sz="1600" dirty="0"/>
              <a:t>SMI2G 2022,  16-17 May 2022, Brussels</a:t>
            </a:r>
            <a:endParaRPr lang="nb-NO" sz="1600" dirty="0"/>
          </a:p>
        </p:txBody>
      </p:sp>
      <p:sp>
        <p:nvSpPr>
          <p:cNvPr id="9" name="CuadroTexto 8">
            <a:extLst>
              <a:ext uri="{FF2B5EF4-FFF2-40B4-BE49-F238E27FC236}">
                <a16:creationId xmlns:a16="http://schemas.microsoft.com/office/drawing/2014/main" id="{B74718DB-7D7D-49DF-9F3A-F81B6F07237D}"/>
              </a:ext>
            </a:extLst>
          </p:cNvPr>
          <p:cNvSpPr txBox="1"/>
          <p:nvPr/>
        </p:nvSpPr>
        <p:spPr>
          <a:xfrm>
            <a:off x="173791" y="2189562"/>
            <a:ext cx="3678129" cy="3046988"/>
          </a:xfrm>
          <a:prstGeom prst="rect">
            <a:avLst/>
          </a:prstGeom>
          <a:noFill/>
        </p:spPr>
        <p:txBody>
          <a:bodyPr wrap="square">
            <a:spAutoFit/>
          </a:bodyPr>
          <a:lstStyle/>
          <a:p>
            <a:r>
              <a:rPr lang="en-US" sz="1600" dirty="0"/>
              <a:t>As the automotive world shifts toward connected cars and smart mobility, an added element of vulnerability arises, namely, the threat of cyberattacks. </a:t>
            </a:r>
          </a:p>
          <a:p>
            <a:endParaRPr lang="en-US" sz="1600" dirty="0"/>
          </a:p>
          <a:p>
            <a:r>
              <a:rPr lang="en-US" sz="1600" dirty="0"/>
              <a:t>Security attacks threatening the CAM ecosystem include:</a:t>
            </a:r>
          </a:p>
          <a:p>
            <a:endParaRPr lang="en-US" sz="1600" dirty="0"/>
          </a:p>
          <a:p>
            <a:pPr marL="171450" indent="-171450">
              <a:buFont typeface="Arial" panose="020B0604020202020204" pitchFamily="34" charset="0"/>
              <a:buChar char="•"/>
            </a:pPr>
            <a:r>
              <a:rPr lang="en-US" sz="1600" b="1" dirty="0"/>
              <a:t>Theft or exposure of data</a:t>
            </a:r>
            <a:endParaRPr lang="en-US" sz="1600" dirty="0"/>
          </a:p>
          <a:p>
            <a:pPr marL="171450" indent="-171450">
              <a:buFont typeface="Arial" panose="020B0604020202020204" pitchFamily="34" charset="0"/>
              <a:buChar char="•"/>
            </a:pPr>
            <a:r>
              <a:rPr lang="en-US" sz="1600" b="1" dirty="0"/>
              <a:t>Physical theft or compromise</a:t>
            </a:r>
          </a:p>
          <a:p>
            <a:pPr marL="171450" indent="-171450">
              <a:buFont typeface="Arial" panose="020B0604020202020204" pitchFamily="34" charset="0"/>
              <a:buChar char="•"/>
            </a:pPr>
            <a:r>
              <a:rPr lang="en-US" sz="1600" b="1" dirty="0"/>
              <a:t>Manipulating vehicle controls</a:t>
            </a:r>
          </a:p>
          <a:p>
            <a:pPr marL="171450" indent="-171450">
              <a:buFont typeface="Arial" panose="020B0604020202020204" pitchFamily="34" charset="0"/>
              <a:buChar char="•"/>
            </a:pPr>
            <a:r>
              <a:rPr lang="en-US" sz="1600" b="1" dirty="0"/>
              <a:t>Threats to availability</a:t>
            </a:r>
          </a:p>
        </p:txBody>
      </p:sp>
      <p:sp>
        <p:nvSpPr>
          <p:cNvPr id="10" name="CuadroTexto 9">
            <a:extLst>
              <a:ext uri="{FF2B5EF4-FFF2-40B4-BE49-F238E27FC236}">
                <a16:creationId xmlns:a16="http://schemas.microsoft.com/office/drawing/2014/main" id="{2169DB07-AC68-457F-8F86-6D032F875BB3}"/>
              </a:ext>
            </a:extLst>
          </p:cNvPr>
          <p:cNvSpPr txBox="1"/>
          <p:nvPr/>
        </p:nvSpPr>
        <p:spPr>
          <a:xfrm>
            <a:off x="173791" y="1507670"/>
            <a:ext cx="5497194" cy="523220"/>
          </a:xfrm>
          <a:prstGeom prst="rect">
            <a:avLst/>
          </a:prstGeom>
          <a:noFill/>
        </p:spPr>
        <p:txBody>
          <a:bodyPr wrap="square" rtlCol="0">
            <a:spAutoFit/>
          </a:bodyPr>
          <a:lstStyle/>
          <a:p>
            <a:r>
              <a:rPr lang="en-US" sz="1400" dirty="0"/>
              <a:t>Cyberattacks can lead to </a:t>
            </a:r>
            <a:r>
              <a:rPr lang="en-US" sz="1400" b="1" dirty="0"/>
              <a:t>death and/or injury </a:t>
            </a:r>
            <a:r>
              <a:rPr lang="en-US" sz="1400" dirty="0"/>
              <a:t>to stakeholders, material damage and/or loss, and sensitive data loss or misuse.</a:t>
            </a:r>
            <a:endParaRPr lang="es-ES" sz="1400" dirty="0"/>
          </a:p>
        </p:txBody>
      </p:sp>
      <p:pic>
        <p:nvPicPr>
          <p:cNvPr id="11" name="Imagen 10">
            <a:extLst>
              <a:ext uri="{FF2B5EF4-FFF2-40B4-BE49-F238E27FC236}">
                <a16:creationId xmlns:a16="http://schemas.microsoft.com/office/drawing/2014/main" id="{A2882466-10B8-4D11-B0B3-073A44483741}"/>
              </a:ext>
            </a:extLst>
          </p:cNvPr>
          <p:cNvPicPr>
            <a:picLocks noChangeAspect="1"/>
          </p:cNvPicPr>
          <p:nvPr/>
        </p:nvPicPr>
        <p:blipFill rotWithShape="1">
          <a:blip r:embed="rId3"/>
          <a:srcRect b="4292"/>
          <a:stretch/>
        </p:blipFill>
        <p:spPr>
          <a:xfrm>
            <a:off x="3778792" y="2324845"/>
            <a:ext cx="4469332" cy="2760339"/>
          </a:xfrm>
          <a:prstGeom prst="rect">
            <a:avLst/>
          </a:prstGeom>
        </p:spPr>
      </p:pic>
      <p:sp>
        <p:nvSpPr>
          <p:cNvPr id="12" name="Tekstvak 1">
            <a:extLst>
              <a:ext uri="{FF2B5EF4-FFF2-40B4-BE49-F238E27FC236}">
                <a16:creationId xmlns:a16="http://schemas.microsoft.com/office/drawing/2014/main" id="{6D96CBA2-0CDD-40D3-9790-4085BEEF1748}"/>
              </a:ext>
            </a:extLst>
          </p:cNvPr>
          <p:cNvSpPr txBox="1"/>
          <p:nvPr/>
        </p:nvSpPr>
        <p:spPr>
          <a:xfrm>
            <a:off x="0" y="6500078"/>
            <a:ext cx="8460432" cy="369332"/>
          </a:xfrm>
          <a:prstGeom prst="rect">
            <a:avLst/>
          </a:prstGeom>
          <a:solidFill>
            <a:srgbClr val="FFC000"/>
          </a:solidFill>
        </p:spPr>
        <p:txBody>
          <a:bodyPr wrap="square" rtlCol="0">
            <a:spAutoFit/>
          </a:bodyPr>
          <a:lstStyle/>
          <a:p>
            <a:r>
              <a:rPr lang="es-ES" dirty="0">
                <a:solidFill>
                  <a:schemeClr val="bg1"/>
                </a:solidFill>
              </a:rPr>
              <a:t>Lara Valentín, lvalentin@funditec.es</a:t>
            </a:r>
            <a:endParaRPr lang="nl-NL" dirty="0">
              <a:solidFill>
                <a:schemeClr val="bg1"/>
              </a:solidFill>
            </a:endParaRPr>
          </a:p>
        </p:txBody>
      </p:sp>
    </p:spTree>
    <p:extLst>
      <p:ext uri="{BB962C8B-B14F-4D97-AF65-F5344CB8AC3E}">
        <p14:creationId xmlns:p14="http://schemas.microsoft.com/office/powerpoint/2010/main" val="304803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32F6BB-5422-4ED1-8C55-81B011EA4F8D}"/>
              </a:ext>
            </a:extLst>
          </p:cNvPr>
          <p:cNvSpPr>
            <a:spLocks noGrp="1"/>
          </p:cNvSpPr>
          <p:nvPr>
            <p:ph type="title"/>
          </p:nvPr>
        </p:nvSpPr>
        <p:spPr>
          <a:xfrm>
            <a:off x="395536" y="548680"/>
            <a:ext cx="7620000" cy="1143000"/>
          </a:xfrm>
        </p:spPr>
        <p:txBody>
          <a:bodyPr/>
          <a:lstStyle/>
          <a:p>
            <a:pPr algn="ctr"/>
            <a:r>
              <a:rPr lang="en-US" sz="2400" b="1" dirty="0"/>
              <a:t>CAM cybersecurity </a:t>
            </a:r>
            <a:r>
              <a:rPr lang="en-US" sz="2400" dirty="0"/>
              <a:t>aims to prevent financial, operational, privacy, or safety losses.  Safety, reliability, security, and privacy must all start at the outset of the design phase.</a:t>
            </a:r>
            <a:endParaRPr lang="es-ES" sz="2400" dirty="0"/>
          </a:p>
        </p:txBody>
      </p:sp>
      <p:sp>
        <p:nvSpPr>
          <p:cNvPr id="4" name="Marcador de pie de página 3">
            <a:extLst>
              <a:ext uri="{FF2B5EF4-FFF2-40B4-BE49-F238E27FC236}">
                <a16:creationId xmlns:a16="http://schemas.microsoft.com/office/drawing/2014/main" id="{54EA1D72-3642-489F-B9DA-CE1CA3564911}"/>
              </a:ext>
            </a:extLst>
          </p:cNvPr>
          <p:cNvSpPr>
            <a:spLocks noGrp="1"/>
          </p:cNvSpPr>
          <p:nvPr>
            <p:ph type="ftr" sz="quarter" idx="11"/>
          </p:nvPr>
        </p:nvSpPr>
        <p:spPr/>
        <p:txBody>
          <a:bodyPr/>
          <a:lstStyle/>
          <a:p>
            <a:r>
              <a:rPr lang="fi-FI"/>
              <a:t>SMIG2012  - Louvain 22-23 May 2012</a:t>
            </a:r>
            <a:endParaRPr lang="nb-NO" dirty="0"/>
          </a:p>
        </p:txBody>
      </p:sp>
      <p:sp>
        <p:nvSpPr>
          <p:cNvPr id="5" name="Marcador de número de diapositiva 4">
            <a:extLst>
              <a:ext uri="{FF2B5EF4-FFF2-40B4-BE49-F238E27FC236}">
                <a16:creationId xmlns:a16="http://schemas.microsoft.com/office/drawing/2014/main" id="{277A5092-690A-4C4C-945E-2E1BC7197EA2}"/>
              </a:ext>
            </a:extLst>
          </p:cNvPr>
          <p:cNvSpPr>
            <a:spLocks noGrp="1"/>
          </p:cNvSpPr>
          <p:nvPr>
            <p:ph type="sldNum" sz="quarter" idx="12"/>
          </p:nvPr>
        </p:nvSpPr>
        <p:spPr/>
        <p:txBody>
          <a:bodyPr/>
          <a:lstStyle/>
          <a:p>
            <a:fld id="{25326606-9769-45B9-B145-D32B89908B05}" type="slidenum">
              <a:rPr lang="nb-NO" smtClean="0"/>
              <a:t>3</a:t>
            </a:fld>
            <a:endParaRPr lang="nb-NO" dirty="0"/>
          </a:p>
        </p:txBody>
      </p:sp>
      <p:pic>
        <p:nvPicPr>
          <p:cNvPr id="6" name="Imagen 5">
            <a:extLst>
              <a:ext uri="{FF2B5EF4-FFF2-40B4-BE49-F238E27FC236}">
                <a16:creationId xmlns:a16="http://schemas.microsoft.com/office/drawing/2014/main" id="{01143757-0440-410C-927E-61209075184F}"/>
              </a:ext>
            </a:extLst>
          </p:cNvPr>
          <p:cNvPicPr>
            <a:picLocks noChangeAspect="1"/>
          </p:cNvPicPr>
          <p:nvPr/>
        </p:nvPicPr>
        <p:blipFill>
          <a:blip r:embed="rId2"/>
          <a:stretch>
            <a:fillRect/>
          </a:stretch>
        </p:blipFill>
        <p:spPr>
          <a:xfrm>
            <a:off x="44449" y="1961240"/>
            <a:ext cx="8415983" cy="3383973"/>
          </a:xfrm>
          <a:prstGeom prst="rect">
            <a:avLst/>
          </a:prstGeom>
        </p:spPr>
      </p:pic>
      <p:sp>
        <p:nvSpPr>
          <p:cNvPr id="7" name="Tekstvak 1">
            <a:extLst>
              <a:ext uri="{FF2B5EF4-FFF2-40B4-BE49-F238E27FC236}">
                <a16:creationId xmlns:a16="http://schemas.microsoft.com/office/drawing/2014/main" id="{5230B5AF-7A29-40EA-BBEA-55D6BBFBF2AF}"/>
              </a:ext>
            </a:extLst>
          </p:cNvPr>
          <p:cNvSpPr txBox="1"/>
          <p:nvPr/>
        </p:nvSpPr>
        <p:spPr>
          <a:xfrm>
            <a:off x="0" y="6500078"/>
            <a:ext cx="8460432" cy="369332"/>
          </a:xfrm>
          <a:prstGeom prst="rect">
            <a:avLst/>
          </a:prstGeom>
          <a:solidFill>
            <a:srgbClr val="FFC000"/>
          </a:solidFill>
        </p:spPr>
        <p:txBody>
          <a:bodyPr wrap="square" rtlCol="0">
            <a:spAutoFit/>
          </a:bodyPr>
          <a:lstStyle/>
          <a:p>
            <a:r>
              <a:rPr lang="es-ES" dirty="0">
                <a:solidFill>
                  <a:schemeClr val="bg1"/>
                </a:solidFill>
              </a:rPr>
              <a:t>Lara Valentín, lvalentin@funditec.es</a:t>
            </a:r>
            <a:endParaRPr lang="nl-NL" dirty="0">
              <a:solidFill>
                <a:schemeClr val="bg1"/>
              </a:solidFill>
            </a:endParaRPr>
          </a:p>
        </p:txBody>
      </p:sp>
    </p:spTree>
    <p:extLst>
      <p:ext uri="{BB962C8B-B14F-4D97-AF65-F5344CB8AC3E}">
        <p14:creationId xmlns:p14="http://schemas.microsoft.com/office/powerpoint/2010/main" val="1018881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E11293-290C-415D-AAC2-3DE8C4D245AE}"/>
              </a:ext>
            </a:extLst>
          </p:cNvPr>
          <p:cNvSpPr>
            <a:spLocks noGrp="1"/>
          </p:cNvSpPr>
          <p:nvPr>
            <p:ph type="title"/>
          </p:nvPr>
        </p:nvSpPr>
        <p:spPr/>
        <p:txBody>
          <a:bodyPr/>
          <a:lstStyle/>
          <a:p>
            <a:r>
              <a:rPr lang="es-ES" sz="4400" dirty="0" err="1"/>
              <a:t>Outcome</a:t>
            </a:r>
            <a:r>
              <a:rPr lang="es-ES" sz="4400" dirty="0"/>
              <a:t>: </a:t>
            </a:r>
            <a:r>
              <a:rPr lang="es-ES" sz="4400" dirty="0" err="1"/>
              <a:t>Vehicle</a:t>
            </a:r>
            <a:r>
              <a:rPr lang="es-ES" sz="4400" dirty="0"/>
              <a:t> SOC</a:t>
            </a:r>
          </a:p>
        </p:txBody>
      </p:sp>
      <p:sp>
        <p:nvSpPr>
          <p:cNvPr id="3" name="Marcador de pie de página 2">
            <a:extLst>
              <a:ext uri="{FF2B5EF4-FFF2-40B4-BE49-F238E27FC236}">
                <a16:creationId xmlns:a16="http://schemas.microsoft.com/office/drawing/2014/main" id="{CA6C24F3-F191-4460-AEF3-C08592E7226B}"/>
              </a:ext>
            </a:extLst>
          </p:cNvPr>
          <p:cNvSpPr>
            <a:spLocks noGrp="1"/>
          </p:cNvSpPr>
          <p:nvPr>
            <p:ph type="ftr" sz="quarter" idx="11"/>
          </p:nvPr>
        </p:nvSpPr>
        <p:spPr/>
        <p:txBody>
          <a:bodyPr/>
          <a:lstStyle/>
          <a:p>
            <a:r>
              <a:rPr lang="fi-FI"/>
              <a:t>SMIG2012  - Louvain 22-23 May 2012</a:t>
            </a:r>
            <a:endParaRPr lang="nb-NO"/>
          </a:p>
        </p:txBody>
      </p:sp>
      <p:sp>
        <p:nvSpPr>
          <p:cNvPr id="4" name="Marcador de número de diapositiva 3">
            <a:extLst>
              <a:ext uri="{FF2B5EF4-FFF2-40B4-BE49-F238E27FC236}">
                <a16:creationId xmlns:a16="http://schemas.microsoft.com/office/drawing/2014/main" id="{51D1B7F6-4F93-4C90-AFF3-9E595D320579}"/>
              </a:ext>
            </a:extLst>
          </p:cNvPr>
          <p:cNvSpPr>
            <a:spLocks noGrp="1"/>
          </p:cNvSpPr>
          <p:nvPr>
            <p:ph type="sldNum" sz="quarter" idx="12"/>
          </p:nvPr>
        </p:nvSpPr>
        <p:spPr/>
        <p:txBody>
          <a:bodyPr/>
          <a:lstStyle/>
          <a:p>
            <a:fld id="{25326606-9769-45B9-B145-D32B89908B05}" type="slidenum">
              <a:rPr lang="nb-NO" smtClean="0"/>
              <a:t>4</a:t>
            </a:fld>
            <a:endParaRPr lang="nb-NO"/>
          </a:p>
        </p:txBody>
      </p:sp>
      <p:sp>
        <p:nvSpPr>
          <p:cNvPr id="5" name="Marcador de texto 19">
            <a:extLst>
              <a:ext uri="{FF2B5EF4-FFF2-40B4-BE49-F238E27FC236}">
                <a16:creationId xmlns:a16="http://schemas.microsoft.com/office/drawing/2014/main" id="{D9F6F470-5D7E-4D69-8A5F-2D32DA2BF108}"/>
              </a:ext>
            </a:extLst>
          </p:cNvPr>
          <p:cNvSpPr txBox="1">
            <a:spLocks/>
          </p:cNvSpPr>
          <p:nvPr/>
        </p:nvSpPr>
        <p:spPr>
          <a:xfrm>
            <a:off x="323528" y="1357313"/>
            <a:ext cx="8124900" cy="468788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ysClr val="windowText" lastClr="000000"/>
                </a:solidFill>
                <a:effectLst/>
                <a:uLnTx/>
                <a:uFillTx/>
                <a:latin typeface="Open Sans"/>
                <a:ea typeface="+mn-ea"/>
                <a:cs typeface="+mn-cs"/>
              </a:rPr>
              <a:t>The project is oriented to build </a:t>
            </a:r>
            <a:r>
              <a:rPr kumimoji="0" lang="en-US" sz="1200" b="1" i="0" u="none" strike="noStrike" kern="1200" cap="none" spc="0" normalizeH="0" baseline="0" noProof="0" dirty="0">
                <a:ln>
                  <a:noFill/>
                </a:ln>
                <a:solidFill>
                  <a:sysClr val="windowText" lastClr="000000"/>
                </a:solidFill>
                <a:effectLst/>
                <a:uLnTx/>
                <a:uFillTx/>
                <a:latin typeface="Open Sans"/>
                <a:ea typeface="+mn-ea"/>
                <a:cs typeface="+mn-cs"/>
              </a:rPr>
              <a:t>VSOC capabilities</a:t>
            </a:r>
            <a:r>
              <a:rPr kumimoji="0" lang="en-US" sz="1200" b="0" i="0" u="none" strike="noStrike" kern="1200" cap="none" spc="0" normalizeH="0" baseline="0" noProof="0" dirty="0">
                <a:ln>
                  <a:noFill/>
                </a:ln>
                <a:solidFill>
                  <a:sysClr val="windowText" lastClr="000000"/>
                </a:solidFill>
                <a:effectLst/>
                <a:uLnTx/>
                <a:uFillTx/>
                <a:latin typeface="Open Sans"/>
                <a:ea typeface="+mn-ea"/>
                <a:cs typeface="+mn-cs"/>
              </a:rPr>
              <a:t>, enabling cybersecurity for the post-production phase. The core of the project will be a SIEM/UEBA module able to </a:t>
            </a:r>
            <a:r>
              <a:rPr kumimoji="0" lang="en-US" sz="1200" b="1" i="0" u="none" strike="noStrike" kern="1200" cap="none" spc="0" normalizeH="0" baseline="0" noProof="0" dirty="0">
                <a:ln>
                  <a:noFill/>
                </a:ln>
                <a:solidFill>
                  <a:sysClr val="windowText" lastClr="000000"/>
                </a:solidFill>
                <a:effectLst/>
                <a:uLnTx/>
                <a:uFillTx/>
                <a:latin typeface="Open Sans"/>
                <a:ea typeface="+mn-ea"/>
                <a:cs typeface="+mn-cs"/>
              </a:rPr>
              <a:t>log</a:t>
            </a:r>
            <a:r>
              <a:rPr kumimoji="0" lang="en-US" sz="1200" b="0" i="0" u="none" strike="noStrike" kern="1200" cap="none" spc="0" normalizeH="0" baseline="0" noProof="0" dirty="0">
                <a:ln>
                  <a:noFill/>
                </a:ln>
                <a:solidFill>
                  <a:sysClr val="windowText" lastClr="000000"/>
                </a:solidFill>
                <a:effectLst/>
                <a:uLnTx/>
                <a:uFillTx/>
                <a:latin typeface="Open Sans"/>
                <a:ea typeface="+mn-ea"/>
                <a:cs typeface="+mn-cs"/>
              </a:rPr>
              <a:t>, </a:t>
            </a:r>
            <a:r>
              <a:rPr kumimoji="0" lang="en-US" sz="1200" b="1" i="0" u="none" strike="noStrike" kern="1200" cap="none" spc="0" normalizeH="0" baseline="0" noProof="0" dirty="0">
                <a:ln>
                  <a:noFill/>
                </a:ln>
                <a:solidFill>
                  <a:sysClr val="windowText" lastClr="000000"/>
                </a:solidFill>
                <a:effectLst/>
                <a:uLnTx/>
                <a:uFillTx/>
                <a:latin typeface="Open Sans"/>
                <a:ea typeface="+mn-ea"/>
                <a:cs typeface="+mn-cs"/>
              </a:rPr>
              <a:t>categorize</a:t>
            </a:r>
            <a:r>
              <a:rPr kumimoji="0" lang="en-US" sz="1200" b="0" i="0" u="none" strike="noStrike" kern="1200" cap="none" spc="0" normalizeH="0" baseline="0" noProof="0" dirty="0">
                <a:ln>
                  <a:noFill/>
                </a:ln>
                <a:solidFill>
                  <a:sysClr val="windowText" lastClr="000000"/>
                </a:solidFill>
                <a:effectLst/>
                <a:uLnTx/>
                <a:uFillTx/>
                <a:latin typeface="Open Sans"/>
                <a:ea typeface="+mn-ea"/>
                <a:cs typeface="+mn-cs"/>
              </a:rPr>
              <a:t>, and </a:t>
            </a:r>
            <a:r>
              <a:rPr kumimoji="0" lang="en-US" sz="1200" b="1" i="0" u="none" strike="noStrike" kern="1200" cap="none" spc="0" normalizeH="0" baseline="0" noProof="0" dirty="0">
                <a:ln>
                  <a:noFill/>
                </a:ln>
                <a:solidFill>
                  <a:sysClr val="windowText" lastClr="000000"/>
                </a:solidFill>
                <a:effectLst/>
                <a:uLnTx/>
                <a:uFillTx/>
                <a:latin typeface="Open Sans"/>
                <a:ea typeface="+mn-ea"/>
                <a:cs typeface="+mn-cs"/>
              </a:rPr>
              <a:t>aggregate</a:t>
            </a:r>
            <a:r>
              <a:rPr kumimoji="0" lang="en-US" sz="1200" b="0" i="0" u="none" strike="noStrike" kern="1200" cap="none" spc="0" normalizeH="0" baseline="0" noProof="0" dirty="0">
                <a:ln>
                  <a:noFill/>
                </a:ln>
                <a:solidFill>
                  <a:sysClr val="windowText" lastClr="000000"/>
                </a:solidFill>
                <a:effectLst/>
                <a:uLnTx/>
                <a:uFillTx/>
                <a:latin typeface="Open Sans"/>
                <a:ea typeface="+mn-ea"/>
                <a:cs typeface="+mn-cs"/>
              </a:rPr>
              <a:t> relevant data ingested from three different sources: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sysClr val="windowText" lastClr="000000"/>
                </a:solidFill>
                <a:effectLst/>
                <a:uLnTx/>
                <a:uFillTx/>
                <a:latin typeface="Open Sans"/>
                <a:ea typeface="+mn-ea"/>
                <a:cs typeface="+mn-cs"/>
              </a:rPr>
              <a:t>In-vehicle</a:t>
            </a:r>
            <a:r>
              <a:rPr kumimoji="0" lang="en-US" sz="1200" b="0" i="0" u="none" strike="noStrike" kern="1200" cap="none" spc="0" normalizeH="0" baseline="0" noProof="0" dirty="0">
                <a:ln>
                  <a:noFill/>
                </a:ln>
                <a:solidFill>
                  <a:sysClr val="windowText" lastClr="000000"/>
                </a:solidFill>
                <a:effectLst/>
                <a:uLnTx/>
                <a:uFillTx/>
                <a:latin typeface="Open Sans"/>
                <a:ea typeface="+mn-ea"/>
                <a:cs typeface="+mn-cs"/>
              </a:rPr>
              <a:t>: trends in automotive ethernet are leading towards 100+ ports requiring 10+ GB of data per hour from 70 to 150 ECUs. This volume of data will increase to nearly 500GB of data per hour once vehicles are truly autonomous. Collecting and analyzing these data poses a security challenge, due to the disparity of firmware, operating systems, languages, communication protocols, and speed of data generation.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sysClr val="windowText" lastClr="000000"/>
                </a:solidFill>
                <a:effectLst/>
                <a:uLnTx/>
                <a:uFillTx/>
                <a:latin typeface="Open Sans"/>
                <a:ea typeface="+mn-ea"/>
                <a:cs typeface="+mn-cs"/>
              </a:rPr>
              <a:t>Network</a:t>
            </a:r>
            <a:r>
              <a:rPr kumimoji="0" lang="en-US" sz="1200" b="0" i="0" u="none" strike="noStrike" kern="1200" cap="none" spc="0" normalizeH="0" baseline="0" noProof="0" dirty="0">
                <a:ln>
                  <a:noFill/>
                </a:ln>
                <a:solidFill>
                  <a:sysClr val="windowText" lastClr="000000"/>
                </a:solidFill>
                <a:effectLst/>
                <a:uLnTx/>
                <a:uFillTx/>
                <a:latin typeface="Open Sans"/>
                <a:ea typeface="+mn-ea"/>
                <a:cs typeface="+mn-cs"/>
              </a:rPr>
              <a:t>: other vehicles, the infrastructure (overhead RFID readers and cameras, traffic lights, lane markers, streetlights, signage and parking meters), pedestrians, the grid, 3rd parties cloud services, satellite services, the home, etc. Specialized tools are needed to effectively analyze this network traffic generated by DSRC protocols, </a:t>
            </a:r>
            <a:r>
              <a:rPr kumimoji="0" lang="en-US" sz="1200" b="0" i="0" u="none" strike="noStrike" kern="1200" cap="none" spc="0" normalizeH="0" baseline="0" noProof="0" dirty="0" err="1">
                <a:ln>
                  <a:noFill/>
                </a:ln>
                <a:solidFill>
                  <a:sysClr val="windowText" lastClr="000000"/>
                </a:solidFill>
                <a:effectLst/>
                <a:uLnTx/>
                <a:uFillTx/>
                <a:latin typeface="Open Sans"/>
                <a:ea typeface="+mn-ea"/>
                <a:cs typeface="+mn-cs"/>
              </a:rPr>
              <a:t>WiFI</a:t>
            </a:r>
            <a:r>
              <a:rPr kumimoji="0" lang="en-US" sz="1200" b="0" i="0" u="none" strike="noStrike" kern="1200" cap="none" spc="0" normalizeH="0" baseline="0" noProof="0" dirty="0">
                <a:ln>
                  <a:noFill/>
                </a:ln>
                <a:solidFill>
                  <a:sysClr val="windowText" lastClr="000000"/>
                </a:solidFill>
                <a:effectLst/>
                <a:uLnTx/>
                <a:uFillTx/>
                <a:latin typeface="Open Sans"/>
                <a:ea typeface="+mn-ea"/>
                <a:cs typeface="+mn-cs"/>
              </a:rPr>
              <a:t>, Bluetooth, 5G, GPS, etc.</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sysClr val="windowText" lastClr="000000"/>
                </a:solidFill>
                <a:effectLst/>
                <a:uLnTx/>
                <a:uFillTx/>
                <a:latin typeface="Open Sans"/>
                <a:ea typeface="+mn-ea"/>
                <a:cs typeface="+mn-cs"/>
              </a:rPr>
              <a:t>Backend servers</a:t>
            </a:r>
            <a:r>
              <a:rPr kumimoji="0" lang="en-US" sz="1200" b="0" i="0" u="none" strike="noStrike" kern="1200" cap="none" spc="0" normalizeH="0" baseline="0" noProof="0" dirty="0">
                <a:ln>
                  <a:noFill/>
                </a:ln>
                <a:solidFill>
                  <a:sysClr val="windowText" lastClr="000000"/>
                </a:solidFill>
                <a:effectLst/>
                <a:uLnTx/>
                <a:uFillTx/>
                <a:latin typeface="Open Sans"/>
                <a:ea typeface="+mn-ea"/>
                <a:cs typeface="+mn-cs"/>
              </a:rPr>
              <a:t>: cloud services for both the vehicle and user, provided by the OEM.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ysClr val="windowText" lastClr="000000"/>
                </a:solidFill>
                <a:effectLst/>
                <a:uLnTx/>
                <a:uFillTx/>
                <a:latin typeface="Open Sans"/>
                <a:ea typeface="+mn-ea"/>
                <a:cs typeface="+mn-cs"/>
              </a:rPr>
              <a:t>Using ML algorithms, the SIEM/UEBA will </a:t>
            </a:r>
            <a:r>
              <a:rPr kumimoji="0" lang="en-US" sz="1200" b="1" i="0" u="none" strike="noStrike" kern="1200" cap="none" spc="0" normalizeH="0" baseline="0" noProof="0" dirty="0">
                <a:ln>
                  <a:noFill/>
                </a:ln>
                <a:solidFill>
                  <a:sysClr val="windowText" lastClr="000000"/>
                </a:solidFill>
                <a:effectLst/>
                <a:uLnTx/>
                <a:uFillTx/>
                <a:latin typeface="Open Sans"/>
                <a:ea typeface="+mn-ea"/>
                <a:cs typeface="+mn-cs"/>
              </a:rPr>
              <a:t>monitor</a:t>
            </a:r>
            <a:r>
              <a:rPr kumimoji="0" lang="en-US" sz="1200" b="0" i="0" u="none" strike="noStrike" kern="1200" cap="none" spc="0" normalizeH="0" baseline="0" noProof="0" dirty="0">
                <a:ln>
                  <a:noFill/>
                </a:ln>
                <a:solidFill>
                  <a:sysClr val="windowText" lastClr="000000"/>
                </a:solidFill>
                <a:effectLst/>
                <a:uLnTx/>
                <a:uFillTx/>
                <a:latin typeface="Open Sans"/>
                <a:ea typeface="+mn-ea"/>
                <a:cs typeface="+mn-cs"/>
              </a:rPr>
              <a:t> the data to: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sysClr val="windowText" lastClr="000000"/>
                </a:solidFill>
                <a:effectLst/>
                <a:uLnTx/>
                <a:uFillTx/>
                <a:latin typeface="Open Sans"/>
                <a:ea typeface="+mn-ea"/>
                <a:cs typeface="+mn-cs"/>
              </a:rPr>
              <a:t>Collect information </a:t>
            </a:r>
            <a:r>
              <a:rPr kumimoji="0" lang="en-US" sz="1200" b="0" i="0" u="none" strike="noStrike" kern="1200" cap="none" spc="0" normalizeH="0" baseline="0" noProof="0" dirty="0">
                <a:ln>
                  <a:noFill/>
                </a:ln>
                <a:solidFill>
                  <a:sysClr val="windowText" lastClr="000000"/>
                </a:solidFill>
                <a:effectLst/>
                <a:uLnTx/>
                <a:uFillTx/>
                <a:latin typeface="Open Sans"/>
                <a:ea typeface="+mn-ea"/>
                <a:cs typeface="+mn-cs"/>
              </a:rPr>
              <a:t>directly from the field to feed cyber threat intelligence centers, ISACs, and CSIRTs, providing robust evidence to other cybersecurity decisions and tools.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sysClr val="windowText" lastClr="000000"/>
                </a:solidFill>
                <a:effectLst/>
                <a:uLnTx/>
                <a:uFillTx/>
                <a:latin typeface="Open Sans"/>
                <a:ea typeface="+mn-ea"/>
                <a:cs typeface="+mn-cs"/>
              </a:rPr>
              <a:t>Predict cyberthreats </a:t>
            </a:r>
            <a:r>
              <a:rPr kumimoji="0" lang="en-US" sz="1200" b="0" i="0" u="none" strike="noStrike" kern="1200" cap="none" spc="0" normalizeH="0" baseline="0" noProof="0" dirty="0">
                <a:ln>
                  <a:noFill/>
                </a:ln>
                <a:solidFill>
                  <a:sysClr val="windowText" lastClr="000000"/>
                </a:solidFill>
                <a:effectLst/>
                <a:uLnTx/>
                <a:uFillTx/>
                <a:latin typeface="Open Sans"/>
                <a:ea typeface="+mn-ea"/>
                <a:cs typeface="+mn-cs"/>
              </a:rPr>
              <a:t>to the vehicle before they materialize in an attack and calculate their related risk.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sysClr val="windowText" lastClr="000000"/>
                </a:solidFill>
                <a:effectLst/>
                <a:uLnTx/>
                <a:uFillTx/>
                <a:latin typeface="Open Sans"/>
                <a:ea typeface="+mn-ea"/>
                <a:cs typeface="+mn-cs"/>
              </a:rPr>
              <a:t>Detect threats and anomalies </a:t>
            </a:r>
            <a:r>
              <a:rPr kumimoji="0" lang="en-US" sz="1200" b="0" i="0" u="none" strike="noStrike" kern="1200" cap="none" spc="0" normalizeH="0" baseline="0" noProof="0" dirty="0">
                <a:ln>
                  <a:noFill/>
                </a:ln>
                <a:solidFill>
                  <a:sysClr val="windowText" lastClr="000000"/>
                </a:solidFill>
                <a:effectLst/>
                <a:uLnTx/>
                <a:uFillTx/>
                <a:latin typeface="Open Sans"/>
                <a:ea typeface="+mn-ea"/>
                <a:cs typeface="+mn-cs"/>
              </a:rPr>
              <a:t>in near or real-time, alerting the driver when safety is at risk.</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sysClr val="windowText" lastClr="000000"/>
                </a:solidFill>
                <a:effectLst/>
                <a:uLnTx/>
                <a:uFillTx/>
                <a:latin typeface="Open Sans"/>
                <a:ea typeface="+mn-ea"/>
                <a:cs typeface="+mn-cs"/>
              </a:rPr>
              <a:t>The result will be a focused </a:t>
            </a:r>
            <a:r>
              <a:rPr kumimoji="0" lang="en-US" sz="1200" b="1" i="0" u="none" strike="noStrike" kern="1200" cap="none" spc="0" normalizeH="0" baseline="0" noProof="0" dirty="0">
                <a:ln>
                  <a:noFill/>
                </a:ln>
                <a:solidFill>
                  <a:sysClr val="windowText" lastClr="000000"/>
                </a:solidFill>
                <a:effectLst/>
                <a:uLnTx/>
                <a:uFillTx/>
                <a:latin typeface="Open Sans"/>
                <a:ea typeface="+mn-ea"/>
                <a:cs typeface="+mn-cs"/>
              </a:rPr>
              <a:t>Vehicle SOC</a:t>
            </a:r>
            <a:r>
              <a:rPr kumimoji="0" lang="en-US" sz="1200" b="0" i="0" u="none" strike="noStrike" kern="1200" cap="none" spc="0" normalizeH="0" baseline="0" noProof="0" dirty="0">
                <a:ln>
                  <a:noFill/>
                </a:ln>
                <a:solidFill>
                  <a:sysClr val="windowText" lastClr="000000"/>
                </a:solidFill>
                <a:effectLst/>
                <a:uLnTx/>
                <a:uFillTx/>
                <a:latin typeface="Open Sans"/>
                <a:ea typeface="+mn-ea"/>
                <a:cs typeface="+mn-cs"/>
              </a:rPr>
              <a:t>, identifying attacks that are unique to the needs of connected vehicles and real end-users. The VSOC will be a security pillar within a larger national or EU body in charge of CAM cybersecurity, such as a Vehicle CSIRT. The VSOC will feed (and contribute to) Vehicle Threat Intelligence sources and redirect attacks to CSIRTs for rapid intervention when general attacks directed to the network or the cloud are detected.</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s-ES" sz="1200" b="0" i="0" u="none" strike="noStrike" kern="1200" cap="none" spc="0" normalizeH="0" baseline="0" noProof="0" dirty="0">
              <a:ln>
                <a:noFill/>
              </a:ln>
              <a:solidFill>
                <a:sysClr val="windowText" lastClr="000000"/>
              </a:solidFill>
              <a:effectLst/>
              <a:uLnTx/>
              <a:uFillTx/>
              <a:latin typeface="Open Sans"/>
              <a:ea typeface="+mn-ea"/>
              <a:cs typeface="+mn-cs"/>
            </a:endParaRPr>
          </a:p>
        </p:txBody>
      </p:sp>
      <p:sp>
        <p:nvSpPr>
          <p:cNvPr id="6" name="Tekstvak 1">
            <a:extLst>
              <a:ext uri="{FF2B5EF4-FFF2-40B4-BE49-F238E27FC236}">
                <a16:creationId xmlns:a16="http://schemas.microsoft.com/office/drawing/2014/main" id="{1BA297E2-095F-49E4-89BC-6A723E1F0F00}"/>
              </a:ext>
            </a:extLst>
          </p:cNvPr>
          <p:cNvSpPr txBox="1"/>
          <p:nvPr/>
        </p:nvSpPr>
        <p:spPr>
          <a:xfrm>
            <a:off x="0" y="6500078"/>
            <a:ext cx="8460432" cy="369332"/>
          </a:xfrm>
          <a:prstGeom prst="rect">
            <a:avLst/>
          </a:prstGeom>
          <a:solidFill>
            <a:srgbClr val="FFC000"/>
          </a:solidFill>
        </p:spPr>
        <p:txBody>
          <a:bodyPr wrap="square" rtlCol="0">
            <a:spAutoFit/>
          </a:bodyPr>
          <a:lstStyle/>
          <a:p>
            <a:r>
              <a:rPr lang="es-ES" dirty="0">
                <a:solidFill>
                  <a:schemeClr val="bg1"/>
                </a:solidFill>
              </a:rPr>
              <a:t>Lara Valentín, lvalentin@funditec.es</a:t>
            </a:r>
            <a:endParaRPr lang="nl-NL" dirty="0">
              <a:solidFill>
                <a:schemeClr val="bg1"/>
              </a:solidFill>
            </a:endParaRPr>
          </a:p>
        </p:txBody>
      </p:sp>
    </p:spTree>
    <p:extLst>
      <p:ext uri="{BB962C8B-B14F-4D97-AF65-F5344CB8AC3E}">
        <p14:creationId xmlns:p14="http://schemas.microsoft.com/office/powerpoint/2010/main" val="2778321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Project </a:t>
            </a:r>
            <a:r>
              <a:rPr lang="nb-NO" dirty="0" err="1"/>
              <a:t>participants</a:t>
            </a:r>
            <a:endParaRPr lang="nb-NO" dirty="0"/>
          </a:p>
        </p:txBody>
      </p:sp>
      <p:sp>
        <p:nvSpPr>
          <p:cNvPr id="3" name="Content Placeholder 2"/>
          <p:cNvSpPr>
            <a:spLocks noGrp="1"/>
          </p:cNvSpPr>
          <p:nvPr>
            <p:ph idx="1"/>
          </p:nvPr>
        </p:nvSpPr>
        <p:spPr/>
        <p:txBody>
          <a:bodyPr vert="horz" lIns="91440" tIns="45720" rIns="91440" bIns="45720" rtlCol="0" anchor="t">
            <a:normAutofit/>
          </a:bodyPr>
          <a:lstStyle/>
          <a:p>
            <a:r>
              <a:rPr lang="en-GB" dirty="0"/>
              <a:t>Existing consortium:</a:t>
            </a:r>
          </a:p>
          <a:p>
            <a:pPr lvl="1"/>
            <a:r>
              <a:rPr lang="en-GB" dirty="0"/>
              <a:t>Proposed coordinator:</a:t>
            </a:r>
            <a:r>
              <a:rPr lang="en-GB" i="1" dirty="0"/>
              <a:t> FUNDITEC</a:t>
            </a:r>
          </a:p>
          <a:p>
            <a:pPr lvl="1"/>
            <a:r>
              <a:rPr lang="en-GB" dirty="0"/>
              <a:t>Partners / Other participants: to be determined</a:t>
            </a:r>
            <a:endParaRPr lang="en-GB" i="1" dirty="0"/>
          </a:p>
          <a:p>
            <a:endParaRPr lang="en-GB" dirty="0"/>
          </a:p>
          <a:p>
            <a:r>
              <a:rPr lang="en-GB" dirty="0"/>
              <a:t>Looking for partners with capabilities/experience in this field</a:t>
            </a:r>
            <a:endParaRPr lang="en-GB" i="1" dirty="0"/>
          </a:p>
        </p:txBody>
      </p:sp>
      <p:sp>
        <p:nvSpPr>
          <p:cNvPr id="5" name="Slide Number Placeholder 4"/>
          <p:cNvSpPr>
            <a:spLocks noGrp="1"/>
          </p:cNvSpPr>
          <p:nvPr>
            <p:ph type="sldNum" sz="quarter" idx="12"/>
          </p:nvPr>
        </p:nvSpPr>
        <p:spPr/>
        <p:txBody>
          <a:bodyPr/>
          <a:lstStyle/>
          <a:p>
            <a:fld id="{25326606-9769-45B9-B145-D32B89908B05}" type="slidenum">
              <a:rPr lang="nb-NO" smtClean="0"/>
              <a:t>5</a:t>
            </a:fld>
            <a:endParaRPr lang="nb-NO" dirty="0"/>
          </a:p>
        </p:txBody>
      </p:sp>
      <p:sp>
        <p:nvSpPr>
          <p:cNvPr id="8" name="Footer Placeholder 5">
            <a:extLst>
              <a:ext uri="{FF2B5EF4-FFF2-40B4-BE49-F238E27FC236}">
                <a16:creationId xmlns:a16="http://schemas.microsoft.com/office/drawing/2014/main" id="{E11D5B47-CF55-4D7E-8084-947E4FE2ABCD}"/>
              </a:ext>
            </a:extLst>
          </p:cNvPr>
          <p:cNvSpPr>
            <a:spLocks noGrp="1"/>
          </p:cNvSpPr>
          <p:nvPr>
            <p:ph type="ftr" sz="quarter" idx="11"/>
          </p:nvPr>
        </p:nvSpPr>
        <p:spPr>
          <a:xfrm rot="16200000">
            <a:off x="6822080" y="3339160"/>
            <a:ext cx="3930497" cy="365760"/>
          </a:xfrm>
        </p:spPr>
        <p:txBody>
          <a:bodyPr>
            <a:normAutofit/>
          </a:bodyPr>
          <a:lstStyle/>
          <a:p>
            <a:r>
              <a:rPr lang="fi-FI" sz="1600" dirty="0"/>
              <a:t>SMI2G 2022,  16-17 May 2022, Brussels</a:t>
            </a:r>
            <a:endParaRPr lang="nb-NO" sz="1600" dirty="0"/>
          </a:p>
        </p:txBody>
      </p:sp>
      <p:sp>
        <p:nvSpPr>
          <p:cNvPr id="9" name="Tekstvak 1">
            <a:extLst>
              <a:ext uri="{FF2B5EF4-FFF2-40B4-BE49-F238E27FC236}">
                <a16:creationId xmlns:a16="http://schemas.microsoft.com/office/drawing/2014/main" id="{4F8BB3FC-663B-48D2-9F76-8B552C95E40D}"/>
              </a:ext>
            </a:extLst>
          </p:cNvPr>
          <p:cNvSpPr txBox="1"/>
          <p:nvPr/>
        </p:nvSpPr>
        <p:spPr>
          <a:xfrm>
            <a:off x="0" y="6500078"/>
            <a:ext cx="8460432" cy="369332"/>
          </a:xfrm>
          <a:prstGeom prst="rect">
            <a:avLst/>
          </a:prstGeom>
          <a:solidFill>
            <a:srgbClr val="FFC000"/>
          </a:solidFill>
        </p:spPr>
        <p:txBody>
          <a:bodyPr wrap="square" rtlCol="0">
            <a:spAutoFit/>
          </a:bodyPr>
          <a:lstStyle/>
          <a:p>
            <a:r>
              <a:rPr lang="es-ES" dirty="0">
                <a:solidFill>
                  <a:schemeClr val="bg1"/>
                </a:solidFill>
              </a:rPr>
              <a:t>Lara Valentín, lvalentin@funditec.es</a:t>
            </a:r>
            <a:endParaRPr lang="nl-NL" dirty="0">
              <a:solidFill>
                <a:schemeClr val="bg1"/>
              </a:solidFill>
            </a:endParaRPr>
          </a:p>
        </p:txBody>
      </p:sp>
    </p:spTree>
    <p:extLst>
      <p:ext uri="{BB962C8B-B14F-4D97-AF65-F5344CB8AC3E}">
        <p14:creationId xmlns:p14="http://schemas.microsoft.com/office/powerpoint/2010/main" val="25010788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F014C7527518B4AA153EAFCD69F1A4C" ma:contentTypeVersion="12" ma:contentTypeDescription="Create a new document." ma:contentTypeScope="" ma:versionID="e3c19b1415f3c9a100d410143d72c2fd">
  <xsd:schema xmlns:xsd="http://www.w3.org/2001/XMLSchema" xmlns:xs="http://www.w3.org/2001/XMLSchema" xmlns:p="http://schemas.microsoft.com/office/2006/metadata/properties" xmlns:ns2="6dde0b0f-9431-498c-8487-4cbd503e51b7" xmlns:ns3="8eabe7cd-d9c5-4f11-9524-2c5c0915f6d2" targetNamespace="http://schemas.microsoft.com/office/2006/metadata/properties" ma:root="true" ma:fieldsID="785b7c2bebfebca8f89df547ef60d321" ns2:_="" ns3:_="">
    <xsd:import namespace="6dde0b0f-9431-498c-8487-4cbd503e51b7"/>
    <xsd:import namespace="8eabe7cd-d9c5-4f11-9524-2c5c0915f6d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de0b0f-9431-498c-8487-4cbd503e51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eabe7cd-d9c5-4f11-9524-2c5c0915f6d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F574A5-F8CC-45A2-8B67-E7662238062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F490D37-64F6-40EB-984D-395CA053A5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de0b0f-9431-498c-8487-4cbd503e51b7"/>
    <ds:schemaRef ds:uri="8eabe7cd-d9c5-4f11-9524-2c5c0915f6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15A6A95-F725-4E5C-A68F-3E29D669E0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TotalTime>
  <Words>679</Words>
  <Application>Microsoft Office PowerPoint</Application>
  <PresentationFormat>Presentación en pantalla (4:3)</PresentationFormat>
  <Paragraphs>55</Paragraphs>
  <Slides>5</Slides>
  <Notes>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Calibri</vt:lpstr>
      <vt:lpstr>Cambria</vt:lpstr>
      <vt:lpstr>eui-default</vt:lpstr>
      <vt:lpstr>Open Sans</vt:lpstr>
      <vt:lpstr>Adjacency</vt:lpstr>
      <vt:lpstr>Connected and Automated Mobility (CAM) Cybersecurity</vt:lpstr>
      <vt:lpstr>Connected cars are open to cyberattacks Automotive embedded applications were traditionally isolated, static, fixed-function, device-specific implementations, and practices and processes have relied on that status</vt:lpstr>
      <vt:lpstr>CAM cybersecurity aims to prevent financial, operational, privacy, or safety losses.  Safety, reliability, security, and privacy must all start at the outset of the design phase.</vt:lpstr>
      <vt:lpstr>Outcome: Vehicle SOC</vt:lpstr>
      <vt:lpstr>Project participants</vt:lpstr>
    </vt:vector>
  </TitlesOfParts>
  <Company>SINTEF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bsa</dc:creator>
  <cp:lastModifiedBy>Lara Valentín Carrera</cp:lastModifiedBy>
  <cp:revision>57</cp:revision>
  <cp:lastPrinted>2012-04-11T09:19:10Z</cp:lastPrinted>
  <dcterms:created xsi:type="dcterms:W3CDTF">2012-04-10T09:21:31Z</dcterms:created>
  <dcterms:modified xsi:type="dcterms:W3CDTF">2022-04-29T13:58:07Z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0x0101002F014C7527518B4AA153EAFCD69F1A4C</vt:lpwstr>
  </property>
</Properties>
</file>