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57" r:id="rId4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de-Frech, Isabelle" initials="LI" lastIdx="1" clrIdx="0">
    <p:extLst>
      <p:ext uri="{19B8F6BF-5375-455C-9EA6-DF929625EA0E}">
        <p15:presenceInfo xmlns:p15="http://schemas.microsoft.com/office/powerpoint/2012/main" userId="S-1-5-21-117609710-1708537768-839522115-58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B2CAEF-99AE-4958-8A26-C7195E0DA9C4}" v="7" dt="2022-04-25T09:06:10.0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68"/>
    <p:restoredTop sz="95934"/>
  </p:normalViewPr>
  <p:slideViewPr>
    <p:cSldViewPr>
      <p:cViewPr varScale="1">
        <p:scale>
          <a:sx n="159" d="100"/>
          <a:sy n="159" d="100"/>
        </p:scale>
        <p:origin x="172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148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ide, E. (Esther) van der" userId="2befee16-2fd6-4420-b7f3-0d6ff518be3e" providerId="ADAL" clId="{F7B2CAEF-99AE-4958-8A26-C7195E0DA9C4}"/>
    <pc:docChg chg="undo custSel modSld">
      <pc:chgData name="Weide, E. (Esther) van der" userId="2befee16-2fd6-4420-b7f3-0d6ff518be3e" providerId="ADAL" clId="{F7B2CAEF-99AE-4958-8A26-C7195E0DA9C4}" dt="2022-04-25T09:20:14.608" v="918" actId="20577"/>
      <pc:docMkLst>
        <pc:docMk/>
      </pc:docMkLst>
      <pc:sldChg chg="addSp modSp mod">
        <pc:chgData name="Weide, E. (Esther) van der" userId="2befee16-2fd6-4420-b7f3-0d6ff518be3e" providerId="ADAL" clId="{F7B2CAEF-99AE-4958-8A26-C7195E0DA9C4}" dt="2022-04-25T09:20:14.608" v="918" actId="20577"/>
        <pc:sldMkLst>
          <pc:docMk/>
          <pc:sldMk cId="375647284" sldId="256"/>
        </pc:sldMkLst>
        <pc:spChg chg="mod">
          <ac:chgData name="Weide, E. (Esther) van der" userId="2befee16-2fd6-4420-b7f3-0d6ff518be3e" providerId="ADAL" clId="{F7B2CAEF-99AE-4958-8A26-C7195E0DA9C4}" dt="2022-04-25T09:19:59.517" v="907"/>
          <ac:spMkLst>
            <pc:docMk/>
            <pc:sldMk cId="375647284" sldId="256"/>
            <ac:spMk id="2" creationId="{00000000-0000-0000-0000-000000000000}"/>
          </ac:spMkLst>
        </pc:spChg>
        <pc:spChg chg="mod">
          <ac:chgData name="Weide, E. (Esther) van der" userId="2befee16-2fd6-4420-b7f3-0d6ff518be3e" providerId="ADAL" clId="{F7B2CAEF-99AE-4958-8A26-C7195E0DA9C4}" dt="2022-04-25T08:35:44.301" v="84" actId="20577"/>
          <ac:spMkLst>
            <pc:docMk/>
            <pc:sldMk cId="375647284" sldId="256"/>
            <ac:spMk id="4" creationId="{00000000-0000-0000-0000-000000000000}"/>
          </ac:spMkLst>
        </pc:spChg>
        <pc:spChg chg="mod">
          <ac:chgData name="Weide, E. (Esther) van der" userId="2befee16-2fd6-4420-b7f3-0d6ff518be3e" providerId="ADAL" clId="{F7B2CAEF-99AE-4958-8A26-C7195E0DA9C4}" dt="2022-04-25T09:20:14.608" v="918" actId="20577"/>
          <ac:spMkLst>
            <pc:docMk/>
            <pc:sldMk cId="375647284" sldId="256"/>
            <ac:spMk id="5" creationId="{00000000-0000-0000-0000-000000000000}"/>
          </ac:spMkLst>
        </pc:spChg>
        <pc:spChg chg="mod">
          <ac:chgData name="Weide, E. (Esther) van der" userId="2befee16-2fd6-4420-b7f3-0d6ff518be3e" providerId="ADAL" clId="{F7B2CAEF-99AE-4958-8A26-C7195E0DA9C4}" dt="2022-04-25T09:02:28.194" v="537"/>
          <ac:spMkLst>
            <pc:docMk/>
            <pc:sldMk cId="375647284" sldId="256"/>
            <ac:spMk id="10" creationId="{BE67BF6A-BC2F-4158-A2FD-CC92A7C46B17}"/>
          </ac:spMkLst>
        </pc:spChg>
        <pc:spChg chg="mod">
          <ac:chgData name="Weide, E. (Esther) van der" userId="2befee16-2fd6-4420-b7f3-0d6ff518be3e" providerId="ADAL" clId="{F7B2CAEF-99AE-4958-8A26-C7195E0DA9C4}" dt="2022-04-25T09:02:28.194" v="537"/>
          <ac:spMkLst>
            <pc:docMk/>
            <pc:sldMk cId="375647284" sldId="256"/>
            <ac:spMk id="11" creationId="{C1741B73-9CD1-42A8-A72E-F62522FBE694}"/>
          </ac:spMkLst>
        </pc:spChg>
        <pc:spChg chg="mod">
          <ac:chgData name="Weide, E. (Esther) van der" userId="2befee16-2fd6-4420-b7f3-0d6ff518be3e" providerId="ADAL" clId="{F7B2CAEF-99AE-4958-8A26-C7195E0DA9C4}" dt="2022-04-25T09:02:28.194" v="537"/>
          <ac:spMkLst>
            <pc:docMk/>
            <pc:sldMk cId="375647284" sldId="256"/>
            <ac:spMk id="12" creationId="{E2DED027-A13D-4E10-8BAD-9C0854E724B5}"/>
          </ac:spMkLst>
        </pc:spChg>
        <pc:spChg chg="mod">
          <ac:chgData name="Weide, E. (Esther) van der" userId="2befee16-2fd6-4420-b7f3-0d6ff518be3e" providerId="ADAL" clId="{F7B2CAEF-99AE-4958-8A26-C7195E0DA9C4}" dt="2022-04-25T09:02:28.194" v="537"/>
          <ac:spMkLst>
            <pc:docMk/>
            <pc:sldMk cId="375647284" sldId="256"/>
            <ac:spMk id="13" creationId="{3E3C4BC1-07F4-47DE-8F3C-191D71B64E16}"/>
          </ac:spMkLst>
        </pc:spChg>
        <pc:spChg chg="mod">
          <ac:chgData name="Weide, E. (Esther) van der" userId="2befee16-2fd6-4420-b7f3-0d6ff518be3e" providerId="ADAL" clId="{F7B2CAEF-99AE-4958-8A26-C7195E0DA9C4}" dt="2022-04-25T09:14:58.729" v="818" actId="20577"/>
          <ac:spMkLst>
            <pc:docMk/>
            <pc:sldMk cId="375647284" sldId="256"/>
            <ac:spMk id="14" creationId="{4CD7A4F3-DD72-47DD-A1FC-0B1CA4413A8D}"/>
          </ac:spMkLst>
        </pc:spChg>
        <pc:spChg chg="mod">
          <ac:chgData name="Weide, E. (Esther) van der" userId="2befee16-2fd6-4420-b7f3-0d6ff518be3e" providerId="ADAL" clId="{F7B2CAEF-99AE-4958-8A26-C7195E0DA9C4}" dt="2022-04-25T09:16:29.133" v="854" actId="20577"/>
          <ac:spMkLst>
            <pc:docMk/>
            <pc:sldMk cId="375647284" sldId="256"/>
            <ac:spMk id="15" creationId="{4CDDFE4F-9630-4808-B8A7-5A8A24D2A2E9}"/>
          </ac:spMkLst>
        </pc:spChg>
        <pc:spChg chg="mod">
          <ac:chgData name="Weide, E. (Esther) van der" userId="2befee16-2fd6-4420-b7f3-0d6ff518be3e" providerId="ADAL" clId="{F7B2CAEF-99AE-4958-8A26-C7195E0DA9C4}" dt="2022-04-25T09:02:28.194" v="537"/>
          <ac:spMkLst>
            <pc:docMk/>
            <pc:sldMk cId="375647284" sldId="256"/>
            <ac:spMk id="16" creationId="{71BB0E4D-FBBF-49BC-803D-45F20444E39F}"/>
          </ac:spMkLst>
        </pc:spChg>
        <pc:spChg chg="mod">
          <ac:chgData name="Weide, E. (Esther) van der" userId="2befee16-2fd6-4420-b7f3-0d6ff518be3e" providerId="ADAL" clId="{F7B2CAEF-99AE-4958-8A26-C7195E0DA9C4}" dt="2022-04-25T09:02:28.194" v="537"/>
          <ac:spMkLst>
            <pc:docMk/>
            <pc:sldMk cId="375647284" sldId="256"/>
            <ac:spMk id="17" creationId="{92D98E83-C9A2-4779-BB03-9969B26E1351}"/>
          </ac:spMkLst>
        </pc:spChg>
        <pc:spChg chg="mod">
          <ac:chgData name="Weide, E. (Esther) van der" userId="2befee16-2fd6-4420-b7f3-0d6ff518be3e" providerId="ADAL" clId="{F7B2CAEF-99AE-4958-8A26-C7195E0DA9C4}" dt="2022-04-25T09:15:03.267" v="823" actId="20577"/>
          <ac:spMkLst>
            <pc:docMk/>
            <pc:sldMk cId="375647284" sldId="256"/>
            <ac:spMk id="18" creationId="{FC4CAE09-7812-4765-9DCD-C34351B57D12}"/>
          </ac:spMkLst>
        </pc:spChg>
        <pc:spChg chg="mod">
          <ac:chgData name="Weide, E. (Esther) van der" userId="2befee16-2fd6-4420-b7f3-0d6ff518be3e" providerId="ADAL" clId="{F7B2CAEF-99AE-4958-8A26-C7195E0DA9C4}" dt="2022-04-25T09:14:51.316" v="812" actId="20577"/>
          <ac:spMkLst>
            <pc:docMk/>
            <pc:sldMk cId="375647284" sldId="256"/>
            <ac:spMk id="19" creationId="{59C9806A-B1C2-4C5E-9ADA-AC2FDD1DB81E}"/>
          </ac:spMkLst>
        </pc:spChg>
        <pc:grpChg chg="add mod">
          <ac:chgData name="Weide, E. (Esther) van der" userId="2befee16-2fd6-4420-b7f3-0d6ff518be3e" providerId="ADAL" clId="{F7B2CAEF-99AE-4958-8A26-C7195E0DA9C4}" dt="2022-04-25T09:18:22.800" v="871" actId="1076"/>
          <ac:grpSpMkLst>
            <pc:docMk/>
            <pc:sldMk cId="375647284" sldId="256"/>
            <ac:grpSpMk id="8" creationId="{BACBEDAB-2654-4AC7-86A6-5A3823526A43}"/>
          </ac:grpSpMkLst>
        </pc:grpChg>
        <pc:grpChg chg="mod">
          <ac:chgData name="Weide, E. (Esther) van der" userId="2befee16-2fd6-4420-b7f3-0d6ff518be3e" providerId="ADAL" clId="{F7B2CAEF-99AE-4958-8A26-C7195E0DA9C4}" dt="2022-04-25T09:02:28.194" v="537"/>
          <ac:grpSpMkLst>
            <pc:docMk/>
            <pc:sldMk cId="375647284" sldId="256"/>
            <ac:grpSpMk id="9" creationId="{6605B6BF-C955-43B6-89A2-C994350D8AD8}"/>
          </ac:grpSpMkLst>
        </pc:grpChg>
      </pc:sldChg>
      <pc:sldChg chg="modSp mod">
        <pc:chgData name="Weide, E. (Esther) van der" userId="2befee16-2fd6-4420-b7f3-0d6ff518be3e" providerId="ADAL" clId="{F7B2CAEF-99AE-4958-8A26-C7195E0DA9C4}" dt="2022-04-25T09:19:36.310" v="904" actId="20577"/>
        <pc:sldMkLst>
          <pc:docMk/>
          <pc:sldMk cId="2501078814" sldId="257"/>
        </pc:sldMkLst>
        <pc:spChg chg="mod">
          <ac:chgData name="Weide, E. (Esther) van der" userId="2befee16-2fd6-4420-b7f3-0d6ff518be3e" providerId="ADAL" clId="{F7B2CAEF-99AE-4958-8A26-C7195E0DA9C4}" dt="2022-04-25T09:11:05.758" v="725" actId="6549"/>
          <ac:spMkLst>
            <pc:docMk/>
            <pc:sldMk cId="2501078814" sldId="257"/>
            <ac:spMk id="3" creationId="{00000000-0000-0000-0000-000000000000}"/>
          </ac:spMkLst>
        </pc:spChg>
        <pc:spChg chg="mod">
          <ac:chgData name="Weide, E. (Esther) van der" userId="2befee16-2fd6-4420-b7f3-0d6ff518be3e" providerId="ADAL" clId="{F7B2CAEF-99AE-4958-8A26-C7195E0DA9C4}" dt="2022-04-25T09:19:36.310" v="904" actId="20577"/>
          <ac:spMkLst>
            <pc:docMk/>
            <pc:sldMk cId="2501078814" sldId="257"/>
            <ac:spMk id="7" creationId="{00000000-0000-0000-0000-000000000000}"/>
          </ac:spMkLst>
        </pc:spChg>
      </pc:sldChg>
      <pc:sldChg chg="addSp delSp modSp mod">
        <pc:chgData name="Weide, E. (Esther) van der" userId="2befee16-2fd6-4420-b7f3-0d6ff518be3e" providerId="ADAL" clId="{F7B2CAEF-99AE-4958-8A26-C7195E0DA9C4}" dt="2022-04-25T09:19:53.612" v="906" actId="20577"/>
        <pc:sldMkLst>
          <pc:docMk/>
          <pc:sldMk cId="3048038012" sldId="258"/>
        </pc:sldMkLst>
        <pc:spChg chg="mod">
          <ac:chgData name="Weide, E. (Esther) van der" userId="2befee16-2fd6-4420-b7f3-0d6ff518be3e" providerId="ADAL" clId="{F7B2CAEF-99AE-4958-8A26-C7195E0DA9C4}" dt="2022-04-25T09:01:40.957" v="528" actId="20577"/>
          <ac:spMkLst>
            <pc:docMk/>
            <pc:sldMk cId="3048038012" sldId="258"/>
            <ac:spMk id="3" creationId="{00000000-0000-0000-0000-000000000000}"/>
          </ac:spMkLst>
        </pc:spChg>
        <pc:spChg chg="add mod">
          <ac:chgData name="Weide, E. (Esther) van der" userId="2befee16-2fd6-4420-b7f3-0d6ff518be3e" providerId="ADAL" clId="{F7B2CAEF-99AE-4958-8A26-C7195E0DA9C4}" dt="2022-04-25T08:44:31.848" v="184" actId="164"/>
          <ac:spMkLst>
            <pc:docMk/>
            <pc:sldMk cId="3048038012" sldId="258"/>
            <ac:spMk id="4" creationId="{DA77A48A-D812-4029-9570-4EB3F48C6835}"/>
          </ac:spMkLst>
        </pc:spChg>
        <pc:spChg chg="mod">
          <ac:chgData name="Weide, E. (Esther) van der" userId="2befee16-2fd6-4420-b7f3-0d6ff518be3e" providerId="ADAL" clId="{F7B2CAEF-99AE-4958-8A26-C7195E0DA9C4}" dt="2022-04-25T09:19:53.612" v="906" actId="20577"/>
          <ac:spMkLst>
            <pc:docMk/>
            <pc:sldMk cId="3048038012" sldId="258"/>
            <ac:spMk id="7" creationId="{00000000-0000-0000-0000-000000000000}"/>
          </ac:spMkLst>
        </pc:spChg>
        <pc:spChg chg="mod">
          <ac:chgData name="Weide, E. (Esther) van der" userId="2befee16-2fd6-4420-b7f3-0d6ff518be3e" providerId="ADAL" clId="{F7B2CAEF-99AE-4958-8A26-C7195E0DA9C4}" dt="2022-04-25T08:41:49.145" v="157" actId="14100"/>
          <ac:spMkLst>
            <pc:docMk/>
            <pc:sldMk cId="3048038012" sldId="258"/>
            <ac:spMk id="10" creationId="{7797ED71-5339-4C80-8128-E505DBD786A5}"/>
          </ac:spMkLst>
        </pc:spChg>
        <pc:spChg chg="mod">
          <ac:chgData name="Weide, E. (Esther) van der" userId="2befee16-2fd6-4420-b7f3-0d6ff518be3e" providerId="ADAL" clId="{F7B2CAEF-99AE-4958-8A26-C7195E0DA9C4}" dt="2022-04-25T08:41:31.186" v="152" actId="14100"/>
          <ac:spMkLst>
            <pc:docMk/>
            <pc:sldMk cId="3048038012" sldId="258"/>
            <ac:spMk id="11" creationId="{3C88A837-F479-4FFD-BD66-DA8FD94ED25A}"/>
          </ac:spMkLst>
        </pc:spChg>
        <pc:spChg chg="mod">
          <ac:chgData name="Weide, E. (Esther) van der" userId="2befee16-2fd6-4420-b7f3-0d6ff518be3e" providerId="ADAL" clId="{F7B2CAEF-99AE-4958-8A26-C7195E0DA9C4}" dt="2022-04-25T08:41:25.609" v="150" actId="14100"/>
          <ac:spMkLst>
            <pc:docMk/>
            <pc:sldMk cId="3048038012" sldId="258"/>
            <ac:spMk id="12" creationId="{2944528E-0092-4D4B-AB3B-25F3DC9BD624}"/>
          </ac:spMkLst>
        </pc:spChg>
        <pc:spChg chg="mod">
          <ac:chgData name="Weide, E. (Esther) van der" userId="2befee16-2fd6-4420-b7f3-0d6ff518be3e" providerId="ADAL" clId="{F7B2CAEF-99AE-4958-8A26-C7195E0DA9C4}" dt="2022-04-25T08:41:39.697" v="155" actId="14100"/>
          <ac:spMkLst>
            <pc:docMk/>
            <pc:sldMk cId="3048038012" sldId="258"/>
            <ac:spMk id="13" creationId="{A607BE53-2C7C-42B4-9A2D-07A846D1D4C8}"/>
          </ac:spMkLst>
        </pc:spChg>
        <pc:spChg chg="mod">
          <ac:chgData name="Weide, E. (Esther) van der" userId="2befee16-2fd6-4420-b7f3-0d6ff518be3e" providerId="ADAL" clId="{F7B2CAEF-99AE-4958-8A26-C7195E0DA9C4}" dt="2022-04-25T08:43:21.498" v="169" actId="1076"/>
          <ac:spMkLst>
            <pc:docMk/>
            <pc:sldMk cId="3048038012" sldId="258"/>
            <ac:spMk id="14" creationId="{0AC4D59C-B1B5-44DA-819E-C56D2EAFC538}"/>
          </ac:spMkLst>
        </pc:spChg>
        <pc:spChg chg="mod">
          <ac:chgData name="Weide, E. (Esther) van der" userId="2befee16-2fd6-4420-b7f3-0d6ff518be3e" providerId="ADAL" clId="{F7B2CAEF-99AE-4958-8A26-C7195E0DA9C4}" dt="2022-04-25T08:43:58.706" v="182" actId="1076"/>
          <ac:spMkLst>
            <pc:docMk/>
            <pc:sldMk cId="3048038012" sldId="258"/>
            <ac:spMk id="15" creationId="{21893999-BA12-4CA5-90AE-5F5AC9E108FD}"/>
          </ac:spMkLst>
        </pc:spChg>
        <pc:spChg chg="add mod">
          <ac:chgData name="Weide, E. (Esther) van der" userId="2befee16-2fd6-4420-b7f3-0d6ff518be3e" providerId="ADAL" clId="{F7B2CAEF-99AE-4958-8A26-C7195E0DA9C4}" dt="2022-04-25T08:44:31.848" v="184" actId="164"/>
          <ac:spMkLst>
            <pc:docMk/>
            <pc:sldMk cId="3048038012" sldId="258"/>
            <ac:spMk id="16" creationId="{F7FB565D-6EF3-4F86-BF19-C15F96806C04}"/>
          </ac:spMkLst>
        </pc:spChg>
        <pc:spChg chg="add mod">
          <ac:chgData name="Weide, E. (Esther) van der" userId="2befee16-2fd6-4420-b7f3-0d6ff518be3e" providerId="ADAL" clId="{F7B2CAEF-99AE-4958-8A26-C7195E0DA9C4}" dt="2022-04-25T08:44:31.848" v="184" actId="164"/>
          <ac:spMkLst>
            <pc:docMk/>
            <pc:sldMk cId="3048038012" sldId="258"/>
            <ac:spMk id="17" creationId="{3282D8E0-2BE3-4F28-B34E-0301A29E4226}"/>
          </ac:spMkLst>
        </pc:spChg>
        <pc:spChg chg="add mod">
          <ac:chgData name="Weide, E. (Esther) van der" userId="2befee16-2fd6-4420-b7f3-0d6ff518be3e" providerId="ADAL" clId="{F7B2CAEF-99AE-4958-8A26-C7195E0DA9C4}" dt="2022-04-25T08:44:31.848" v="184" actId="164"/>
          <ac:spMkLst>
            <pc:docMk/>
            <pc:sldMk cId="3048038012" sldId="258"/>
            <ac:spMk id="18" creationId="{E2279AF4-16E3-47CE-B6B7-F8F90B8819BB}"/>
          </ac:spMkLst>
        </pc:spChg>
        <pc:spChg chg="mod">
          <ac:chgData name="Weide, E. (Esther) van der" userId="2befee16-2fd6-4420-b7f3-0d6ff518be3e" providerId="ADAL" clId="{F7B2CAEF-99AE-4958-8A26-C7195E0DA9C4}" dt="2022-04-25T09:08:11.785" v="586" actId="404"/>
          <ac:spMkLst>
            <pc:docMk/>
            <pc:sldMk cId="3048038012" sldId="258"/>
            <ac:spMk id="20" creationId="{C25540BA-44F5-4A7F-9791-5A99DF2386F7}"/>
          </ac:spMkLst>
        </pc:spChg>
        <pc:spChg chg="mod">
          <ac:chgData name="Weide, E. (Esther) van der" userId="2befee16-2fd6-4420-b7f3-0d6ff518be3e" providerId="ADAL" clId="{F7B2CAEF-99AE-4958-8A26-C7195E0DA9C4}" dt="2022-04-25T09:07:48.287" v="579" actId="404"/>
          <ac:spMkLst>
            <pc:docMk/>
            <pc:sldMk cId="3048038012" sldId="258"/>
            <ac:spMk id="21" creationId="{99A56F21-E547-4CC3-ACEC-C8294623D143}"/>
          </ac:spMkLst>
        </pc:spChg>
        <pc:spChg chg="mod">
          <ac:chgData name="Weide, E. (Esther) van der" userId="2befee16-2fd6-4420-b7f3-0d6ff518be3e" providerId="ADAL" clId="{F7B2CAEF-99AE-4958-8A26-C7195E0DA9C4}" dt="2022-04-25T09:07:54.690" v="582" actId="404"/>
          <ac:spMkLst>
            <pc:docMk/>
            <pc:sldMk cId="3048038012" sldId="258"/>
            <ac:spMk id="22" creationId="{EE49050A-82BB-4F36-94E0-D8E9A659F697}"/>
          </ac:spMkLst>
        </pc:spChg>
        <pc:spChg chg="mod">
          <ac:chgData name="Weide, E. (Esther) van der" userId="2befee16-2fd6-4420-b7f3-0d6ff518be3e" providerId="ADAL" clId="{F7B2CAEF-99AE-4958-8A26-C7195E0DA9C4}" dt="2022-04-25T09:07:57.450" v="583" actId="404"/>
          <ac:spMkLst>
            <pc:docMk/>
            <pc:sldMk cId="3048038012" sldId="258"/>
            <ac:spMk id="23" creationId="{55E57BEB-A3B7-4798-BC4E-D4A322886CEF}"/>
          </ac:spMkLst>
        </pc:spChg>
        <pc:spChg chg="mod">
          <ac:chgData name="Weide, E. (Esther) van der" userId="2befee16-2fd6-4420-b7f3-0d6ff518be3e" providerId="ADAL" clId="{F7B2CAEF-99AE-4958-8A26-C7195E0DA9C4}" dt="2022-04-25T09:08:01.137" v="584" actId="404"/>
          <ac:spMkLst>
            <pc:docMk/>
            <pc:sldMk cId="3048038012" sldId="258"/>
            <ac:spMk id="24" creationId="{CA30DA10-2026-4AA0-B4AE-773B55F97AEF}"/>
          </ac:spMkLst>
        </pc:spChg>
        <pc:spChg chg="mod">
          <ac:chgData name="Weide, E. (Esther) van der" userId="2befee16-2fd6-4420-b7f3-0d6ff518be3e" providerId="ADAL" clId="{F7B2CAEF-99AE-4958-8A26-C7195E0DA9C4}" dt="2022-04-25T09:08:08.242" v="585" actId="404"/>
          <ac:spMkLst>
            <pc:docMk/>
            <pc:sldMk cId="3048038012" sldId="258"/>
            <ac:spMk id="25" creationId="{13AC4B72-CFAA-45E4-8DA3-15B647A98839}"/>
          </ac:spMkLst>
        </pc:spChg>
        <pc:grpChg chg="add del mod">
          <ac:chgData name="Weide, E. (Esther) van der" userId="2befee16-2fd6-4420-b7f3-0d6ff518be3e" providerId="ADAL" clId="{F7B2CAEF-99AE-4958-8A26-C7195E0DA9C4}" dt="2022-04-25T09:03:25.499" v="560" actId="478"/>
          <ac:grpSpMkLst>
            <pc:docMk/>
            <pc:sldMk cId="3048038012" sldId="258"/>
            <ac:grpSpMk id="6" creationId="{75D7D72B-3A65-4DDF-B6E5-2AFDC2E16542}"/>
          </ac:grpSpMkLst>
        </pc:grpChg>
        <pc:grpChg chg="add mod">
          <ac:chgData name="Weide, E. (Esther) van der" userId="2befee16-2fd6-4420-b7f3-0d6ff518be3e" providerId="ADAL" clId="{F7B2CAEF-99AE-4958-8A26-C7195E0DA9C4}" dt="2022-04-25T08:44:31.848" v="184" actId="164"/>
          <ac:grpSpMkLst>
            <pc:docMk/>
            <pc:sldMk cId="3048038012" sldId="258"/>
            <ac:grpSpMk id="9" creationId="{7CF580C1-5C21-44B6-89CA-D946A88751F8}"/>
          </ac:grpSpMkLst>
        </pc:grpChg>
        <pc:grpChg chg="add mod">
          <ac:chgData name="Weide, E. (Esther) van der" userId="2befee16-2fd6-4420-b7f3-0d6ff518be3e" providerId="ADAL" clId="{F7B2CAEF-99AE-4958-8A26-C7195E0DA9C4}" dt="2022-04-25T09:08:24.630" v="588" actId="1076"/>
          <ac:grpSpMkLst>
            <pc:docMk/>
            <pc:sldMk cId="3048038012" sldId="258"/>
            <ac:grpSpMk id="19" creationId="{C00168B4-F3B3-4A87-A573-C18BFAE268D5}"/>
          </ac:grpSpMkLst>
        </pc:gr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BC9A57-E74E-46E1-802D-7A22AF04449B}" type="datetimeFigureOut">
              <a:rPr lang="nb-NO" smtClean="0"/>
              <a:t>25.04.2022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BEE95-CAE1-4F76-9BA5-67014284A1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602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2AE16-7661-4E0B-A4D1-B7861D0EB727}" type="datetimeFigureOut">
              <a:rPr lang="nb-NO" smtClean="0"/>
              <a:t>25.04.2022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DF38B-621D-4BCD-89A9-FBD666408DA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6725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3449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718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0441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B791-8C77-4131-8050-7A4FF8BE2C3F}" type="datetime1">
              <a:rPr lang="nb-NO" smtClean="0"/>
              <a:t>25.04.2022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0BE01-EF28-4328-A547-63D203B7BB90}" type="datetime1">
              <a:rPr lang="nb-NO" smtClean="0"/>
              <a:t>25.04.2022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3837-941D-41DE-A61A-77DD77D7AEB6}" type="datetime1">
              <a:rPr lang="nb-NO" smtClean="0"/>
              <a:t>25.04.2022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F497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68128" y="1296968"/>
            <a:ext cx="2438399" cy="365760"/>
          </a:xfrm>
        </p:spPr>
        <p:txBody>
          <a:bodyPr/>
          <a:lstStyle/>
          <a:p>
            <a:fld id="{04F6F1DB-EB88-413C-BE21-80BDD3483E0D}" type="datetime1">
              <a:rPr lang="nb-NO" smtClean="0"/>
              <a:t>25.04.2022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SMIG2012  - Louvain 22-23 May 2012</a:t>
            </a:r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C619-7BC7-410B-B2E3-9D711E67A1CD}" type="datetime1">
              <a:rPr lang="nb-NO" smtClean="0"/>
              <a:t>25.04.2022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BAF34-FB92-4B61-BC7B-F6E9B072AB18}" type="datetime1">
              <a:rPr lang="nb-NO" smtClean="0"/>
              <a:t>25.04.2022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10EC-802F-4532-A769-F1C0B6544333}" type="datetime1">
              <a:rPr lang="nb-NO" smtClean="0"/>
              <a:t>25.04.2022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D048-18E1-4BEB-A2DD-F65FB75A24BB}" type="datetime1">
              <a:rPr lang="nb-NO" smtClean="0"/>
              <a:t>25.04.2022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325AD-3789-49A4-AF87-FE3AC1CFCB3C}" type="datetime1">
              <a:rPr lang="nb-NO" smtClean="0"/>
              <a:t>25.04.2022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B6D3-E0C4-455A-8EFE-7DFF1BF7361E}" type="datetime1">
              <a:rPr lang="nb-NO" smtClean="0"/>
              <a:t>25.04.2022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216A6-E50A-4936-BCE0-8EAA216B402B}" type="datetime1">
              <a:rPr lang="nb-NO" smtClean="0"/>
              <a:t>25.04.2022</a:t>
            </a:fld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20FBF4F-7021-410B-B4ED-71D3FC67930E}" type="datetime1">
              <a:rPr lang="nb-NO" smtClean="0"/>
              <a:t>25.04.2022</a:t>
            </a:fld>
            <a:endParaRPr lang="nb-NO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3B9BEB5F-9397-4989-92C3-B6F972B1717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3158"/>
            <a:ext cx="1162284" cy="3829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4800" b="0" i="0" u="none" strike="noStrike" baseline="0" dirty="0">
                <a:latin typeface="CIDFont+F2"/>
              </a:rPr>
              <a:t>HORIZON-CL3-2022-CS-01-02 </a:t>
            </a:r>
            <a:endParaRPr lang="nb-NO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349080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GB" i="1" dirty="0"/>
              <a:t>Proposer: Esther van der Weide</a:t>
            </a:r>
          </a:p>
          <a:p>
            <a:r>
              <a:rPr lang="en-GB" i="1" dirty="0"/>
              <a:t>Esther.vanderweide@tno.nl</a:t>
            </a:r>
          </a:p>
          <a:p>
            <a:r>
              <a:rPr lang="en-GB" i="1" dirty="0"/>
              <a:t>TNO</a:t>
            </a:r>
          </a:p>
          <a:p>
            <a:r>
              <a:rPr lang="en-GB" dirty="0"/>
              <a:t>Role: </a:t>
            </a:r>
            <a:r>
              <a:rPr lang="en-GB" i="1" dirty="0"/>
              <a:t> WP leader</a:t>
            </a:r>
          </a:p>
          <a:p>
            <a:endParaRPr lang="en-GB" dirty="0"/>
          </a:p>
          <a:p>
            <a:pPr algn="l"/>
            <a:r>
              <a:rPr lang="en-GB" dirty="0"/>
              <a:t>Proposal activity: C</a:t>
            </a:r>
            <a:r>
              <a:rPr lang="en-US" sz="2000" b="0" i="0" u="none" strike="noStrike" baseline="0" dirty="0">
                <a:latin typeface="CIDFont+F2"/>
              </a:rPr>
              <a:t>L3-2022-CS-01-02 </a:t>
            </a:r>
          </a:p>
          <a:p>
            <a:r>
              <a:rPr lang="nl-NL" sz="2000" dirty="0" err="1"/>
              <a:t>To</a:t>
            </a:r>
            <a:r>
              <a:rPr lang="nl-NL" sz="2000" dirty="0"/>
              <a:t> </a:t>
            </a:r>
            <a:r>
              <a:rPr lang="nl-NL" sz="2000" dirty="0" err="1"/>
              <a:t>adress</a:t>
            </a:r>
            <a:r>
              <a:rPr lang="nl-NL" sz="2000" dirty="0"/>
              <a:t> </a:t>
            </a:r>
            <a:r>
              <a:rPr lang="nl-NL" sz="2000" dirty="0" err="1"/>
              <a:t>the</a:t>
            </a:r>
            <a:r>
              <a:rPr lang="nl-NL" sz="2000" dirty="0"/>
              <a:t> EU call a </a:t>
            </a:r>
            <a:r>
              <a:rPr lang="nl-NL" sz="2000" dirty="0" err="1"/>
              <a:t>combination</a:t>
            </a:r>
            <a:r>
              <a:rPr lang="nl-NL" sz="2000" dirty="0"/>
              <a:t> is </a:t>
            </a:r>
            <a:r>
              <a:rPr lang="nl-NL" sz="2000" dirty="0" err="1"/>
              <a:t>necessary</a:t>
            </a:r>
            <a:r>
              <a:rPr lang="nl-NL" sz="2000" dirty="0"/>
              <a:t> of (I) </a:t>
            </a:r>
            <a:r>
              <a:rPr lang="nl-NL" sz="2000" dirty="0" err="1"/>
              <a:t>insight</a:t>
            </a:r>
            <a:r>
              <a:rPr lang="nl-NL" sz="2000" dirty="0"/>
              <a:t> in </a:t>
            </a:r>
            <a:r>
              <a:rPr lang="nl-NL" sz="2000" dirty="0" err="1"/>
              <a:t>an</a:t>
            </a:r>
            <a:r>
              <a:rPr lang="nl-NL" sz="2000" dirty="0"/>
              <a:t> </a:t>
            </a:r>
            <a:r>
              <a:rPr lang="nl-NL" sz="2000" dirty="0" err="1"/>
              <a:t>integrated</a:t>
            </a:r>
            <a:r>
              <a:rPr lang="nl-NL" sz="2000" dirty="0"/>
              <a:t> </a:t>
            </a:r>
            <a:r>
              <a:rPr lang="nl-NL" sz="2000" dirty="0" err="1"/>
              <a:t>processes</a:t>
            </a:r>
            <a:r>
              <a:rPr lang="nl-NL" sz="2000" dirty="0"/>
              <a:t> on cybersecurity </a:t>
            </a:r>
            <a:r>
              <a:rPr lang="nl-NL" sz="2000" dirty="0" err="1"/>
              <a:t>measures</a:t>
            </a:r>
            <a:r>
              <a:rPr lang="nl-NL" sz="2000" dirty="0"/>
              <a:t>, (II) </a:t>
            </a:r>
            <a:r>
              <a:rPr lang="nl-NL" sz="2000" dirty="0" err="1"/>
              <a:t>developing</a:t>
            </a:r>
            <a:r>
              <a:rPr lang="nl-NL" sz="2000" dirty="0"/>
              <a:t> </a:t>
            </a:r>
            <a:r>
              <a:rPr lang="nl-NL" sz="2000" dirty="0" err="1"/>
              <a:t>thrustworthy</a:t>
            </a:r>
            <a:r>
              <a:rPr lang="nl-NL" sz="2000" dirty="0"/>
              <a:t> </a:t>
            </a:r>
            <a:r>
              <a:rPr lang="nl-NL" sz="2000" dirty="0" err="1"/>
              <a:t>measures</a:t>
            </a:r>
            <a:r>
              <a:rPr lang="nl-NL" sz="2000" dirty="0"/>
              <a:t> </a:t>
            </a:r>
            <a:r>
              <a:rPr lang="nl-NL" sz="2000" dirty="0" err="1"/>
              <a:t>and</a:t>
            </a:r>
            <a:r>
              <a:rPr lang="nl-NL" sz="2000" dirty="0"/>
              <a:t> </a:t>
            </a:r>
            <a:r>
              <a:rPr lang="nl-NL" sz="2000" dirty="0" err="1"/>
              <a:t>combining</a:t>
            </a:r>
            <a:r>
              <a:rPr lang="nl-NL" sz="2000" dirty="0"/>
              <a:t> </a:t>
            </a:r>
            <a:r>
              <a:rPr lang="nl-NL" sz="2000" dirty="0" err="1"/>
              <a:t>insights</a:t>
            </a:r>
            <a:r>
              <a:rPr lang="nl-NL" sz="2000" dirty="0"/>
              <a:t> </a:t>
            </a:r>
            <a:r>
              <a:rPr lang="nl-NL" sz="2000" dirty="0" err="1"/>
              <a:t>to</a:t>
            </a:r>
            <a:r>
              <a:rPr lang="nl-NL" sz="2000" dirty="0"/>
              <a:t> a </a:t>
            </a:r>
            <a:r>
              <a:rPr lang="nl-NL" sz="2000" dirty="0" err="1"/>
              <a:t>holistic</a:t>
            </a:r>
            <a:r>
              <a:rPr lang="nl-NL" sz="2000" dirty="0"/>
              <a:t> </a:t>
            </a:r>
            <a:r>
              <a:rPr lang="nl-NL" sz="2000" dirty="0" err="1"/>
              <a:t>framework</a:t>
            </a:r>
            <a:r>
              <a:rPr lang="nl-NL" sz="2000" dirty="0"/>
              <a:t> on </a:t>
            </a:r>
            <a:r>
              <a:rPr lang="nl-NL" sz="2000" dirty="0" err="1"/>
              <a:t>supply</a:t>
            </a:r>
            <a:r>
              <a:rPr lang="nl-NL" sz="2000" dirty="0"/>
              <a:t> chain </a:t>
            </a:r>
            <a:r>
              <a:rPr lang="nl-NL" sz="2000" dirty="0" err="1"/>
              <a:t>risks</a:t>
            </a:r>
            <a:r>
              <a:rPr lang="nl-NL" sz="2000" dirty="0"/>
              <a:t> </a:t>
            </a:r>
            <a:r>
              <a:rPr lang="nl-NL" sz="2000" dirty="0" err="1"/>
              <a:t>and</a:t>
            </a:r>
            <a:r>
              <a:rPr lang="nl-NL" sz="2000" dirty="0"/>
              <a:t> (III) </a:t>
            </a:r>
            <a:r>
              <a:rPr lang="nl-NL" sz="2000" dirty="0" err="1"/>
              <a:t>devolping</a:t>
            </a:r>
            <a:r>
              <a:rPr lang="nl-NL" sz="2000" dirty="0"/>
              <a:t> security </a:t>
            </a:r>
            <a:r>
              <a:rPr lang="nl-NL" sz="2000" dirty="0" err="1"/>
              <a:t>measures</a:t>
            </a:r>
            <a:r>
              <a:rPr lang="nl-NL" sz="2000" dirty="0"/>
              <a:t> </a:t>
            </a:r>
            <a:r>
              <a:rPr lang="nl-NL" sz="2000" dirty="0" err="1"/>
              <a:t>to</a:t>
            </a:r>
            <a:r>
              <a:rPr lang="nl-NL" sz="2000" dirty="0"/>
              <a:t> </a:t>
            </a:r>
            <a:r>
              <a:rPr lang="nl-NL" sz="2000" dirty="0" err="1"/>
              <a:t>maintain</a:t>
            </a:r>
            <a:r>
              <a:rPr lang="nl-NL" sz="2000" dirty="0"/>
              <a:t> a secure test environment.</a:t>
            </a:r>
          </a:p>
          <a:p>
            <a:endParaRPr lang="nl-NL" sz="2000" dirty="0"/>
          </a:p>
          <a:p>
            <a:endParaRPr lang="nl-NL" sz="2000" dirty="0"/>
          </a:p>
          <a:p>
            <a:endParaRPr lang="nl-NL" sz="2000" dirty="0"/>
          </a:p>
          <a:p>
            <a:endParaRPr lang="nl-NL" sz="2000" dirty="0"/>
          </a:p>
          <a:p>
            <a:pPr marL="114300" indent="0">
              <a:buNone/>
            </a:pPr>
            <a:r>
              <a:rPr lang="nl-NL" sz="2000" dirty="0"/>
              <a:t> </a:t>
            </a:r>
          </a:p>
          <a:p>
            <a:endParaRPr lang="nl-NL" sz="2000" dirty="0"/>
          </a:p>
          <a:p>
            <a:pPr algn="l"/>
            <a:endParaRPr lang="en-US" sz="2000" dirty="0">
              <a:solidFill>
                <a:srgbClr val="000000"/>
              </a:solidFill>
              <a:latin typeface="CIDFont+F2"/>
            </a:endParaRPr>
          </a:p>
          <a:p>
            <a:pPr marL="114300" indent="0">
              <a:buNone/>
            </a:pPr>
            <a:endParaRPr lang="en-GB" i="1" dirty="0"/>
          </a:p>
          <a:p>
            <a:endParaRPr lang="en-GB" i="1" dirty="0"/>
          </a:p>
          <a:p>
            <a:endParaRPr lang="en-GB" i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1</a:t>
            </a:fld>
            <a:endParaRPr lang="nb-NO" dirty="0"/>
          </a:p>
        </p:txBody>
      </p:sp>
      <p:sp>
        <p:nvSpPr>
          <p:cNvPr id="2" name="Tekstvak 1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Proposer</a:t>
            </a:r>
            <a:r>
              <a:rPr lang="nl-NL" dirty="0">
                <a:solidFill>
                  <a:schemeClr val="bg1"/>
                </a:solidFill>
              </a:rPr>
              <a:t> Esther.vanderweide@tno.nl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ACBEDAB-2654-4AC7-86A6-5A3823526A43}"/>
              </a:ext>
            </a:extLst>
          </p:cNvPr>
          <p:cNvGrpSpPr/>
          <p:nvPr/>
        </p:nvGrpSpPr>
        <p:grpSpPr>
          <a:xfrm>
            <a:off x="899592" y="4437112"/>
            <a:ext cx="7056784" cy="1705040"/>
            <a:chOff x="1344767" y="3115566"/>
            <a:chExt cx="6718503" cy="2200752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6605B6BF-C955-43B6-89A2-C994350D8AD8}"/>
                </a:ext>
              </a:extLst>
            </p:cNvPr>
            <p:cNvGrpSpPr/>
            <p:nvPr/>
          </p:nvGrpSpPr>
          <p:grpSpPr>
            <a:xfrm>
              <a:off x="1344767" y="3115566"/>
              <a:ext cx="6718503" cy="2200752"/>
              <a:chOff x="780950" y="620896"/>
              <a:chExt cx="7832042" cy="4427087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4CD7A4F3-DD72-47DD-A1FC-0B1CA4413A8D}"/>
                  </a:ext>
                </a:extLst>
              </p:cNvPr>
              <p:cNvSpPr/>
              <p:nvPr/>
            </p:nvSpPr>
            <p:spPr>
              <a:xfrm>
                <a:off x="2937560" y="629920"/>
                <a:ext cx="3609539" cy="4406327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nl-NL" sz="1600" dirty="0"/>
                  <a:t>II. Systemanalysis of ICT-</a:t>
                </a:r>
                <a:r>
                  <a:rPr lang="nl-NL" sz="1600" dirty="0" err="1"/>
                  <a:t>supply</a:t>
                </a:r>
                <a:r>
                  <a:rPr lang="nl-NL" sz="1600" dirty="0"/>
                  <a:t> chain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CDDFE4F-9630-4808-B8A7-5A8A24D2A2E9}"/>
                  </a:ext>
                </a:extLst>
              </p:cNvPr>
              <p:cNvSpPr/>
              <p:nvPr/>
            </p:nvSpPr>
            <p:spPr>
              <a:xfrm>
                <a:off x="3128865" y="1559773"/>
                <a:ext cx="1544157" cy="2355333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1600" dirty="0"/>
                  <a:t>Assurance </a:t>
                </a:r>
                <a:r>
                  <a:rPr lang="nl-NL" sz="1600" dirty="0" err="1"/>
                  <a:t>measures</a:t>
                </a:r>
                <a:endParaRPr lang="nl-NL" sz="1600" dirty="0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71BB0E4D-FBBF-49BC-803D-45F20444E39F}"/>
                  </a:ext>
                </a:extLst>
              </p:cNvPr>
              <p:cNvSpPr/>
              <p:nvPr/>
            </p:nvSpPr>
            <p:spPr>
              <a:xfrm>
                <a:off x="4818708" y="1559773"/>
                <a:ext cx="1476564" cy="2369121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1600" dirty="0" err="1"/>
                  <a:t>Mitigating</a:t>
                </a:r>
                <a:r>
                  <a:rPr lang="nl-NL" sz="1600" dirty="0"/>
                  <a:t> </a:t>
                </a:r>
                <a:r>
                  <a:rPr lang="nl-NL" sz="1600" dirty="0" err="1"/>
                  <a:t>measures</a:t>
                </a:r>
                <a:endParaRPr lang="nl-NL" sz="1600" dirty="0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2D98E83-C9A2-4779-BB03-9969B26E1351}"/>
                  </a:ext>
                </a:extLst>
              </p:cNvPr>
              <p:cNvSpPr/>
              <p:nvPr/>
            </p:nvSpPr>
            <p:spPr>
              <a:xfrm>
                <a:off x="3128865" y="4072162"/>
                <a:ext cx="3166407" cy="742239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1600" dirty="0" err="1"/>
                  <a:t>Validation</a:t>
                </a:r>
                <a:endParaRPr lang="nl-NL" dirty="0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FC4CAE09-7812-4765-9DCD-C34351B57D12}"/>
                  </a:ext>
                </a:extLst>
              </p:cNvPr>
              <p:cNvSpPr/>
              <p:nvPr/>
            </p:nvSpPr>
            <p:spPr>
              <a:xfrm>
                <a:off x="6953886" y="629919"/>
                <a:ext cx="1659106" cy="4418064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1600" dirty="0"/>
                  <a:t>III. Security </a:t>
                </a:r>
                <a:r>
                  <a:rPr lang="nl-NL" sz="1600" dirty="0" err="1"/>
                  <a:t>measures</a:t>
                </a:r>
                <a:r>
                  <a:rPr lang="nl-NL" sz="1600" dirty="0"/>
                  <a:t> on data </a:t>
                </a:r>
                <a:r>
                  <a:rPr lang="nl-NL" sz="1600" dirty="0" err="1"/>
                  <a:t>and</a:t>
                </a:r>
                <a:r>
                  <a:rPr lang="nl-NL" sz="1600" dirty="0"/>
                  <a:t> </a:t>
                </a:r>
                <a:r>
                  <a:rPr lang="nl-NL" sz="1600" dirty="0" err="1"/>
                  <a:t>testing</a:t>
                </a:r>
                <a:r>
                  <a:rPr lang="nl-NL" sz="1600" dirty="0"/>
                  <a:t> level</a:t>
                </a: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59C9806A-B1C2-4C5E-9ADA-AC2FDD1DB81E}"/>
                  </a:ext>
                </a:extLst>
              </p:cNvPr>
              <p:cNvSpPr/>
              <p:nvPr/>
            </p:nvSpPr>
            <p:spPr>
              <a:xfrm>
                <a:off x="780950" y="620896"/>
                <a:ext cx="1748583" cy="4406327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1600" dirty="0"/>
                  <a:t>I. </a:t>
                </a:r>
                <a:r>
                  <a:rPr lang="nl-NL" sz="1600" dirty="0" err="1"/>
                  <a:t>Integrated</a:t>
                </a:r>
                <a:r>
                  <a:rPr lang="nl-NL" sz="1600" dirty="0"/>
                  <a:t> proces on </a:t>
                </a:r>
                <a:r>
                  <a:rPr lang="nl-NL" sz="1600" dirty="0" err="1"/>
                  <a:t>testing</a:t>
                </a:r>
                <a:r>
                  <a:rPr lang="nl-NL" sz="1600" dirty="0"/>
                  <a:t>, </a:t>
                </a:r>
                <a:r>
                  <a:rPr lang="nl-NL" sz="1600" dirty="0" err="1"/>
                  <a:t>validation</a:t>
                </a:r>
                <a:r>
                  <a:rPr lang="nl-NL" sz="1600" dirty="0"/>
                  <a:t>, </a:t>
                </a:r>
                <a:r>
                  <a:rPr lang="nl-NL" sz="1600" dirty="0" err="1"/>
                  <a:t>certification</a:t>
                </a:r>
                <a:endParaRPr lang="nl-NL" sz="1600" dirty="0"/>
              </a:p>
            </p:txBody>
          </p:sp>
        </p:grpSp>
        <p:sp>
          <p:nvSpPr>
            <p:cNvPr id="10" name="Arrow: Right 9">
              <a:extLst>
                <a:ext uri="{FF2B5EF4-FFF2-40B4-BE49-F238E27FC236}">
                  <a16:creationId xmlns:a16="http://schemas.microsoft.com/office/drawing/2014/main" id="{BE67BF6A-BC2F-4158-A2FD-CC92A7C46B17}"/>
                </a:ext>
              </a:extLst>
            </p:cNvPr>
            <p:cNvSpPr/>
            <p:nvPr/>
          </p:nvSpPr>
          <p:spPr>
            <a:xfrm>
              <a:off x="2842781" y="4215931"/>
              <a:ext cx="291134" cy="360040"/>
            </a:xfrm>
            <a:prstGeom prst="rightArrow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" name="Arrow: Right 10">
              <a:extLst>
                <a:ext uri="{FF2B5EF4-FFF2-40B4-BE49-F238E27FC236}">
                  <a16:creationId xmlns:a16="http://schemas.microsoft.com/office/drawing/2014/main" id="{C1741B73-9CD1-42A8-A72E-F62522FBE694}"/>
                </a:ext>
              </a:extLst>
            </p:cNvPr>
            <p:cNvSpPr/>
            <p:nvPr/>
          </p:nvSpPr>
          <p:spPr>
            <a:xfrm>
              <a:off x="6301469" y="3649669"/>
              <a:ext cx="291134" cy="360040"/>
            </a:xfrm>
            <a:prstGeom prst="rightArrow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Arrow: Right 11">
              <a:extLst>
                <a:ext uri="{FF2B5EF4-FFF2-40B4-BE49-F238E27FC236}">
                  <a16:creationId xmlns:a16="http://schemas.microsoft.com/office/drawing/2014/main" id="{E2DED027-A13D-4E10-8BAD-9C0854E724B5}"/>
                </a:ext>
              </a:extLst>
            </p:cNvPr>
            <p:cNvSpPr/>
            <p:nvPr/>
          </p:nvSpPr>
          <p:spPr>
            <a:xfrm rot="10800000">
              <a:off x="6346190" y="4210782"/>
              <a:ext cx="291134" cy="360040"/>
            </a:xfrm>
            <a:prstGeom prst="rightArrow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Arrow: Right 12">
              <a:extLst>
                <a:ext uri="{FF2B5EF4-FFF2-40B4-BE49-F238E27FC236}">
                  <a16:creationId xmlns:a16="http://schemas.microsoft.com/office/drawing/2014/main" id="{3E3C4BC1-07F4-47DE-8F3C-191D71B64E16}"/>
                </a:ext>
              </a:extLst>
            </p:cNvPr>
            <p:cNvSpPr/>
            <p:nvPr/>
          </p:nvSpPr>
          <p:spPr>
            <a:xfrm rot="10800000">
              <a:off x="2893253" y="3678826"/>
              <a:ext cx="291134" cy="360040"/>
            </a:xfrm>
            <a:prstGeom prst="rightArrow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375647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err="1"/>
              <a:t>Proposal</a:t>
            </a:r>
            <a:r>
              <a:rPr lang="nb-NO" dirty="0"/>
              <a:t> </a:t>
            </a:r>
            <a:r>
              <a:rPr lang="nb-NO" dirty="0" err="1"/>
              <a:t>idea</a:t>
            </a:r>
            <a:r>
              <a:rPr lang="nb-NO" dirty="0"/>
              <a:t>/</a:t>
            </a:r>
            <a:r>
              <a:rPr lang="nb-NO" dirty="0" err="1"/>
              <a:t>content</a:t>
            </a:r>
            <a:r>
              <a:rPr lang="nb-NO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sz="2000" dirty="0"/>
              <a:t>TNO has </a:t>
            </a:r>
            <a:r>
              <a:rPr lang="nl-NL" sz="2000" dirty="0" err="1"/>
              <a:t>experience</a:t>
            </a:r>
            <a:r>
              <a:rPr lang="nl-NL" sz="2000" dirty="0"/>
              <a:t> </a:t>
            </a:r>
            <a:r>
              <a:rPr lang="nl-NL" sz="2000" dirty="0" err="1"/>
              <a:t>with</a:t>
            </a:r>
            <a:r>
              <a:rPr lang="nl-NL" sz="2000" dirty="0"/>
              <a:t> </a:t>
            </a:r>
            <a:r>
              <a:rPr lang="nl-NL" sz="2000" dirty="0" err="1"/>
              <a:t>vulnerability</a:t>
            </a:r>
            <a:r>
              <a:rPr lang="nl-NL" sz="2000" dirty="0"/>
              <a:t> research as </a:t>
            </a:r>
            <a:r>
              <a:rPr lang="nl-NL" sz="2000" dirty="0" err="1"/>
              <a:t>an</a:t>
            </a:r>
            <a:r>
              <a:rPr lang="nl-NL" sz="2000" dirty="0"/>
              <a:t> </a:t>
            </a:r>
            <a:r>
              <a:rPr lang="nl-NL" sz="2000" dirty="0" err="1"/>
              <a:t>assurance</a:t>
            </a:r>
            <a:r>
              <a:rPr lang="nl-NL" sz="2000" dirty="0"/>
              <a:t> </a:t>
            </a:r>
            <a:r>
              <a:rPr lang="nl-NL" sz="2000" dirty="0" err="1"/>
              <a:t>measures</a:t>
            </a:r>
            <a:r>
              <a:rPr lang="nl-NL" sz="2000" dirty="0"/>
              <a:t>, </a:t>
            </a:r>
            <a:r>
              <a:rPr lang="nl-NL" sz="2000" dirty="0" err="1"/>
              <a:t>with</a:t>
            </a:r>
            <a:r>
              <a:rPr lang="nl-NL" sz="2000" dirty="0"/>
              <a:t> </a:t>
            </a:r>
            <a:r>
              <a:rPr lang="nl-NL" sz="2000" dirty="0" err="1"/>
              <a:t>dynamic</a:t>
            </a:r>
            <a:r>
              <a:rPr lang="nl-NL" sz="2000" dirty="0"/>
              <a:t> </a:t>
            </a:r>
            <a:r>
              <a:rPr lang="nl-NL" sz="2000" dirty="0" err="1"/>
              <a:t>architecture</a:t>
            </a:r>
            <a:r>
              <a:rPr lang="nl-NL" sz="2000" dirty="0"/>
              <a:t> </a:t>
            </a:r>
            <a:r>
              <a:rPr lang="nl-NL" sz="2000" dirty="0" err="1"/>
              <a:t>modeling</a:t>
            </a:r>
            <a:r>
              <a:rPr lang="nl-NL" sz="2000" dirty="0"/>
              <a:t> as </a:t>
            </a:r>
            <a:r>
              <a:rPr lang="nl-NL" sz="2000" dirty="0" err="1"/>
              <a:t>an</a:t>
            </a:r>
            <a:r>
              <a:rPr lang="nl-NL" sz="2000" dirty="0"/>
              <a:t> </a:t>
            </a:r>
            <a:r>
              <a:rPr lang="nl-NL" sz="2000" dirty="0" err="1"/>
              <a:t>mitigating</a:t>
            </a:r>
            <a:r>
              <a:rPr lang="nl-NL" sz="2000" dirty="0"/>
              <a:t> </a:t>
            </a:r>
            <a:r>
              <a:rPr lang="nl-NL" sz="2000" dirty="0" err="1"/>
              <a:t>measure</a:t>
            </a:r>
            <a:r>
              <a:rPr lang="nl-NL" sz="2000" dirty="0"/>
              <a:t> </a:t>
            </a:r>
            <a:r>
              <a:rPr lang="nl-NL" sz="2000" dirty="0" err="1"/>
              <a:t>and</a:t>
            </a:r>
            <a:r>
              <a:rPr lang="nl-NL" sz="2000" dirty="0"/>
              <a:t> </a:t>
            </a:r>
            <a:r>
              <a:rPr lang="nl-NL" sz="2000" dirty="0" err="1"/>
              <a:t>with</a:t>
            </a:r>
            <a:r>
              <a:rPr lang="nl-NL" sz="2000" dirty="0"/>
              <a:t> frame </a:t>
            </a:r>
            <a:r>
              <a:rPr lang="nl-NL" sz="2000" dirty="0" err="1"/>
              <a:t>work</a:t>
            </a:r>
            <a:r>
              <a:rPr lang="nl-NL" sz="2000" dirty="0"/>
              <a:t> development on </a:t>
            </a:r>
            <a:r>
              <a:rPr lang="nl-NL" sz="2000" dirty="0" err="1"/>
              <a:t>supply</a:t>
            </a:r>
            <a:r>
              <a:rPr lang="nl-NL" sz="2000" dirty="0"/>
              <a:t> chain</a:t>
            </a:r>
          </a:p>
          <a:p>
            <a:endParaRPr lang="en-GB" sz="2000" dirty="0"/>
          </a:p>
          <a:p>
            <a:r>
              <a:rPr lang="en-GB" sz="2000" dirty="0"/>
              <a:t>TNO wants to be WP leader on </a:t>
            </a:r>
            <a:r>
              <a:rPr lang="en-GB" sz="2000" dirty="0" err="1"/>
              <a:t>systemanalysis</a:t>
            </a:r>
            <a:r>
              <a:rPr lang="en-GB" sz="2000" dirty="0"/>
              <a:t> of ICT-supply chain, where from a holistic approach we combine assurance &amp; mitigation &amp; validation to a frame work and develop new assurance and mitigation methods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2</a:t>
            </a:fld>
            <a:endParaRPr lang="nb-NO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Proposer</a:t>
            </a:r>
            <a:r>
              <a:rPr lang="nl-NL" dirty="0">
                <a:solidFill>
                  <a:schemeClr val="bg1"/>
                </a:solidFill>
              </a:rPr>
              <a:t> Esther.vanderweide@tno.nl</a:t>
            </a: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AAA75F91-6D24-4080-90C8-291253135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00168B4-F3B3-4A87-A573-C18BFAE268D5}"/>
              </a:ext>
            </a:extLst>
          </p:cNvPr>
          <p:cNvGrpSpPr/>
          <p:nvPr/>
        </p:nvGrpSpPr>
        <p:grpSpPr>
          <a:xfrm>
            <a:off x="2699792" y="4717490"/>
            <a:ext cx="5033560" cy="1327710"/>
            <a:chOff x="-437" y="629920"/>
            <a:chExt cx="8981877" cy="590296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C25540BA-44F5-4A7F-9791-5A99DF2386F7}"/>
                </a:ext>
              </a:extLst>
            </p:cNvPr>
            <p:cNvSpPr/>
            <p:nvPr/>
          </p:nvSpPr>
          <p:spPr>
            <a:xfrm>
              <a:off x="2285998" y="629920"/>
              <a:ext cx="4458599" cy="590296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nl-NL" sz="1600" dirty="0"/>
                <a:t>Systemanalysis</a:t>
              </a:r>
              <a:endParaRPr lang="nl-NL" dirty="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9A56F21-E547-4CC3-ACEC-C8294623D143}"/>
                </a:ext>
              </a:extLst>
            </p:cNvPr>
            <p:cNvSpPr/>
            <p:nvPr/>
          </p:nvSpPr>
          <p:spPr>
            <a:xfrm>
              <a:off x="2438401" y="1933480"/>
              <a:ext cx="1849119" cy="2892519"/>
            </a:xfrm>
            <a:prstGeom prst="rect">
              <a:avLst/>
            </a:prstGeom>
            <a:pattFill prst="dkUpDiag">
              <a:fgClr>
                <a:schemeClr val="accent3">
                  <a:lumMod val="75000"/>
                </a:schemeClr>
              </a:fgClr>
              <a:bgClr>
                <a:schemeClr val="accent1">
                  <a:lumMod val="40000"/>
                  <a:lumOff val="60000"/>
                </a:schemeClr>
              </a:bgClr>
            </a:patt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600" dirty="0"/>
                <a:t>Assurance </a:t>
              </a:r>
              <a:r>
                <a:rPr lang="nl-NL" sz="1600" dirty="0" err="1"/>
                <a:t>measures</a:t>
              </a:r>
              <a:endParaRPr lang="nl-NL" sz="1600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EE49050A-82BB-4F36-94E0-D8E9A659F697}"/>
                </a:ext>
              </a:extLst>
            </p:cNvPr>
            <p:cNvSpPr/>
            <p:nvPr/>
          </p:nvSpPr>
          <p:spPr>
            <a:xfrm>
              <a:off x="4592320" y="1933479"/>
              <a:ext cx="1849120" cy="2892521"/>
            </a:xfrm>
            <a:prstGeom prst="rect">
              <a:avLst/>
            </a:prstGeom>
            <a:pattFill prst="dkUpDiag">
              <a:fgClr>
                <a:schemeClr val="accent3">
                  <a:lumMod val="75000"/>
                </a:schemeClr>
              </a:fgClr>
              <a:bgClr>
                <a:schemeClr val="accent1">
                  <a:lumMod val="40000"/>
                  <a:lumOff val="60000"/>
                </a:schemeClr>
              </a:bgClr>
            </a:patt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600" dirty="0" err="1"/>
                <a:t>Mitigating</a:t>
              </a:r>
              <a:r>
                <a:rPr lang="nl-NL" sz="1600" dirty="0"/>
                <a:t> </a:t>
              </a:r>
              <a:r>
                <a:rPr lang="nl-NL" sz="1600" dirty="0" err="1"/>
                <a:t>measures</a:t>
              </a:r>
              <a:endParaRPr lang="nl-NL" sz="1600" dirty="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55E57BEB-A3B7-4798-BC4E-D4A322886CEF}"/>
                </a:ext>
              </a:extLst>
            </p:cNvPr>
            <p:cNvSpPr/>
            <p:nvPr/>
          </p:nvSpPr>
          <p:spPr>
            <a:xfrm>
              <a:off x="2438400" y="5069840"/>
              <a:ext cx="4003040" cy="115824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600" dirty="0" err="1"/>
                <a:t>Validation</a:t>
              </a:r>
              <a:endParaRPr lang="nl-NL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CA30DA10-2026-4AA0-B4AE-773B55F97AEF}"/>
                </a:ext>
              </a:extLst>
            </p:cNvPr>
            <p:cNvSpPr/>
            <p:nvPr/>
          </p:nvSpPr>
          <p:spPr>
            <a:xfrm>
              <a:off x="6858000" y="629920"/>
              <a:ext cx="2123440" cy="590296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600" dirty="0"/>
                <a:t>Security</a:t>
              </a:r>
              <a:r>
                <a:rPr lang="nl-NL" dirty="0"/>
                <a:t> </a:t>
              </a:r>
              <a:r>
                <a:rPr lang="nl-NL" dirty="0" err="1"/>
                <a:t>measures</a:t>
              </a:r>
              <a:endParaRPr lang="nl-NL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13AC4B72-CFAA-45E4-8DA3-15B647A98839}"/>
                </a:ext>
              </a:extLst>
            </p:cNvPr>
            <p:cNvSpPr/>
            <p:nvPr/>
          </p:nvSpPr>
          <p:spPr>
            <a:xfrm>
              <a:off x="-437" y="629920"/>
              <a:ext cx="2134037" cy="590296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600" dirty="0" err="1"/>
                <a:t>Integrated</a:t>
              </a:r>
              <a:r>
                <a:rPr lang="nl-NL" sz="1600" dirty="0"/>
                <a:t> proces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48038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Project </a:t>
            </a:r>
            <a:r>
              <a:rPr lang="nb-NO" dirty="0" err="1"/>
              <a:t>participants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Looking for partners with the following expertise/ technology/ application field:</a:t>
            </a:r>
          </a:p>
          <a:p>
            <a:pPr lvl="1"/>
            <a:r>
              <a:rPr lang="nl-NL" sz="2000" dirty="0" err="1"/>
              <a:t>Experience</a:t>
            </a:r>
            <a:r>
              <a:rPr lang="nl-NL" sz="2000" dirty="0"/>
              <a:t> on </a:t>
            </a:r>
            <a:r>
              <a:rPr lang="nl-NL" sz="2000" dirty="0" err="1"/>
              <a:t>integrated</a:t>
            </a:r>
            <a:r>
              <a:rPr lang="nl-NL" sz="2000" dirty="0"/>
              <a:t> proces in cybersecurity,</a:t>
            </a:r>
          </a:p>
          <a:p>
            <a:pPr lvl="1"/>
            <a:r>
              <a:rPr lang="nl-NL" sz="2000" dirty="0" err="1"/>
              <a:t>Other</a:t>
            </a:r>
            <a:r>
              <a:rPr lang="nl-NL" sz="2000" dirty="0"/>
              <a:t> </a:t>
            </a:r>
            <a:r>
              <a:rPr lang="nl-NL" sz="2000" dirty="0" err="1"/>
              <a:t>technology</a:t>
            </a:r>
            <a:r>
              <a:rPr lang="nl-NL" sz="2000" dirty="0"/>
              <a:t> on </a:t>
            </a:r>
            <a:r>
              <a:rPr lang="nl-NL" sz="2000" dirty="0" err="1"/>
              <a:t>assurance</a:t>
            </a:r>
            <a:r>
              <a:rPr lang="nl-NL" sz="2000" dirty="0"/>
              <a:t> </a:t>
            </a:r>
            <a:r>
              <a:rPr lang="nl-NL" sz="2000" dirty="0" err="1"/>
              <a:t>and</a:t>
            </a:r>
            <a:r>
              <a:rPr lang="nl-NL" sz="2000" dirty="0"/>
              <a:t> </a:t>
            </a:r>
            <a:r>
              <a:rPr lang="nl-NL" sz="2000" dirty="0" err="1"/>
              <a:t>mitigating</a:t>
            </a:r>
            <a:r>
              <a:rPr lang="nl-NL" sz="2000" dirty="0"/>
              <a:t> </a:t>
            </a:r>
            <a:r>
              <a:rPr lang="nl-NL" sz="2000" dirty="0" err="1"/>
              <a:t>measures</a:t>
            </a:r>
            <a:endParaRPr lang="nl-NL" sz="2000" dirty="0"/>
          </a:p>
          <a:p>
            <a:pPr lvl="1"/>
            <a:r>
              <a:rPr lang="nl-NL" sz="2000" dirty="0" err="1"/>
              <a:t>Experience</a:t>
            </a:r>
            <a:r>
              <a:rPr lang="nl-NL" sz="2000" dirty="0"/>
              <a:t> on </a:t>
            </a:r>
            <a:r>
              <a:rPr lang="nl-NL" sz="2000" dirty="0" err="1"/>
              <a:t>validation</a:t>
            </a:r>
            <a:r>
              <a:rPr lang="nl-NL" sz="2000" dirty="0"/>
              <a:t> in cybersecurity </a:t>
            </a:r>
            <a:r>
              <a:rPr lang="nl-NL" sz="2000" dirty="0" err="1"/>
              <a:t>testing</a:t>
            </a:r>
            <a:endParaRPr lang="nl-NL" sz="2000" dirty="0"/>
          </a:p>
          <a:p>
            <a:pPr lvl="1"/>
            <a:r>
              <a:rPr lang="nl-NL" sz="2000" dirty="0"/>
              <a:t>Technology on security </a:t>
            </a:r>
            <a:r>
              <a:rPr lang="nl-NL" sz="2000" dirty="0" err="1"/>
              <a:t>measures</a:t>
            </a:r>
            <a:r>
              <a:rPr lang="nl-NL" sz="2000" dirty="0"/>
              <a:t> </a:t>
            </a:r>
          </a:p>
          <a:p>
            <a:pPr lvl="1"/>
            <a:r>
              <a:rPr lang="nl-NL" dirty="0" err="1"/>
              <a:t>Experience</a:t>
            </a:r>
            <a:r>
              <a:rPr lang="nl-NL" dirty="0"/>
              <a:t>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sz="2000" dirty="0"/>
              <a:t>shift-</a:t>
            </a:r>
            <a:r>
              <a:rPr lang="nl-NL" sz="2000" dirty="0" err="1"/>
              <a:t>left</a:t>
            </a:r>
            <a:endParaRPr lang="en-GB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3</a:t>
            </a:fld>
            <a:endParaRPr lang="nb-NO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Proposer</a:t>
            </a:r>
            <a:r>
              <a:rPr lang="nl-NL" dirty="0">
                <a:solidFill>
                  <a:schemeClr val="bg1"/>
                </a:solidFill>
              </a:rPr>
              <a:t> Esther.vanderweide@tno.nl</a:t>
            </a: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E11D5B47-CF55-4D7E-8084-947E4FE2A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25010788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280</Words>
  <Application>Microsoft Office PowerPoint</Application>
  <PresentationFormat>On-screen Show (4:3)</PresentationFormat>
  <Paragraphs>51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Cambria</vt:lpstr>
      <vt:lpstr>CIDFont+F2</vt:lpstr>
      <vt:lpstr>Adjacency</vt:lpstr>
      <vt:lpstr>HORIZON-CL3-2022-CS-01-02 </vt:lpstr>
      <vt:lpstr>Proposal idea/content </vt:lpstr>
      <vt:lpstr>Project participants</vt:lpstr>
    </vt:vector>
  </TitlesOfParts>
  <Company>SINTEF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bsa</dc:creator>
  <cp:lastModifiedBy>Weide, E. (Esther) van der</cp:lastModifiedBy>
  <cp:revision>58</cp:revision>
  <cp:lastPrinted>2012-04-11T09:19:10Z</cp:lastPrinted>
  <dcterms:created xsi:type="dcterms:W3CDTF">2012-04-10T09:21:31Z</dcterms:created>
  <dcterms:modified xsi:type="dcterms:W3CDTF">2022-04-25T09:22:50Z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