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DFA479-B135-40E3-96A1-E360D67C7910}" v="3" dt="2022-05-02T11:47:26.1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/>
    <p:restoredTop sz="95934"/>
  </p:normalViewPr>
  <p:slideViewPr>
    <p:cSldViewPr>
      <p:cViewPr>
        <p:scale>
          <a:sx n="63" d="100"/>
          <a:sy n="63" d="100"/>
        </p:scale>
        <p:origin x="10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ilje JAATUN" userId="bd46eb73-5c35-4d10-8902-0c519478fa32" providerId="ADAL" clId="{CEDFA479-B135-40E3-96A1-E360D67C7910}"/>
    <pc:docChg chg="undo custSel modSld">
      <pc:chgData name="Martin Gilje JAATUN" userId="bd46eb73-5c35-4d10-8902-0c519478fa32" providerId="ADAL" clId="{CEDFA479-B135-40E3-96A1-E360D67C7910}" dt="2022-05-04T08:25:00.619" v="365" actId="20577"/>
      <pc:docMkLst>
        <pc:docMk/>
      </pc:docMkLst>
      <pc:sldChg chg="modSp mod">
        <pc:chgData name="Martin Gilje JAATUN" userId="bd46eb73-5c35-4d10-8902-0c519478fa32" providerId="ADAL" clId="{CEDFA479-B135-40E3-96A1-E360D67C7910}" dt="2022-05-02T11:45:25.040" v="196"/>
        <pc:sldMkLst>
          <pc:docMk/>
          <pc:sldMk cId="375647284" sldId="256"/>
        </pc:sldMkLst>
        <pc:spChg chg="mod">
          <ac:chgData name="Martin Gilje JAATUN" userId="bd46eb73-5c35-4d10-8902-0c519478fa32" providerId="ADAL" clId="{CEDFA479-B135-40E3-96A1-E360D67C7910}" dt="2022-05-02T11:41:23.299" v="53"/>
          <ac:spMkLst>
            <pc:docMk/>
            <pc:sldMk cId="375647284" sldId="256"/>
            <ac:spMk id="2" creationId="{00000000-0000-0000-0000-000000000000}"/>
          </ac:spMkLst>
        </pc:spChg>
        <pc:spChg chg="mod">
          <ac:chgData name="Martin Gilje JAATUN" userId="bd46eb73-5c35-4d10-8902-0c519478fa32" providerId="ADAL" clId="{CEDFA479-B135-40E3-96A1-E360D67C7910}" dt="2022-05-02T11:44:13.420" v="186" actId="6549"/>
          <ac:spMkLst>
            <pc:docMk/>
            <pc:sldMk cId="375647284" sldId="256"/>
            <ac:spMk id="4" creationId="{00000000-0000-0000-0000-000000000000}"/>
          </ac:spMkLst>
        </pc:spChg>
        <pc:spChg chg="mod">
          <ac:chgData name="Martin Gilje JAATUN" userId="bd46eb73-5c35-4d10-8902-0c519478fa32" providerId="ADAL" clId="{CEDFA479-B135-40E3-96A1-E360D67C7910}" dt="2022-05-02T11:45:25.040" v="196"/>
          <ac:spMkLst>
            <pc:docMk/>
            <pc:sldMk cId="375647284" sldId="256"/>
            <ac:spMk id="5" creationId="{00000000-0000-0000-0000-000000000000}"/>
          </ac:spMkLst>
        </pc:spChg>
      </pc:sldChg>
      <pc:sldChg chg="modSp mod">
        <pc:chgData name="Martin Gilje JAATUN" userId="bd46eb73-5c35-4d10-8902-0c519478fa32" providerId="ADAL" clId="{CEDFA479-B135-40E3-96A1-E360D67C7910}" dt="2022-05-04T08:11:28.060" v="211" actId="20577"/>
        <pc:sldMkLst>
          <pc:docMk/>
          <pc:sldMk cId="2501078814" sldId="257"/>
        </pc:sldMkLst>
        <pc:spChg chg="mod">
          <ac:chgData name="Martin Gilje JAATUN" userId="bd46eb73-5c35-4d10-8902-0c519478fa32" providerId="ADAL" clId="{CEDFA479-B135-40E3-96A1-E360D67C7910}" dt="2022-05-04T08:11:28.060" v="211" actId="20577"/>
          <ac:spMkLst>
            <pc:docMk/>
            <pc:sldMk cId="2501078814" sldId="257"/>
            <ac:spMk id="3" creationId="{00000000-0000-0000-0000-000000000000}"/>
          </ac:spMkLst>
        </pc:spChg>
        <pc:spChg chg="mod">
          <ac:chgData name="Martin Gilje JAATUN" userId="bd46eb73-5c35-4d10-8902-0c519478fa32" providerId="ADAL" clId="{CEDFA479-B135-40E3-96A1-E360D67C7910}" dt="2022-05-02T11:41:29.390" v="54"/>
          <ac:spMkLst>
            <pc:docMk/>
            <pc:sldMk cId="2501078814" sldId="257"/>
            <ac:spMk id="7" creationId="{00000000-0000-0000-0000-000000000000}"/>
          </ac:spMkLst>
        </pc:spChg>
      </pc:sldChg>
      <pc:sldChg chg="addSp delSp modSp mod">
        <pc:chgData name="Martin Gilje JAATUN" userId="bd46eb73-5c35-4d10-8902-0c519478fa32" providerId="ADAL" clId="{CEDFA479-B135-40E3-96A1-E360D67C7910}" dt="2022-05-04T08:25:00.619" v="365" actId="20577"/>
        <pc:sldMkLst>
          <pc:docMk/>
          <pc:sldMk cId="3048038012" sldId="258"/>
        </pc:sldMkLst>
        <pc:spChg chg="add del mod">
          <ac:chgData name="Martin Gilje JAATUN" userId="bd46eb73-5c35-4d10-8902-0c519478fa32" providerId="ADAL" clId="{CEDFA479-B135-40E3-96A1-E360D67C7910}" dt="2022-05-04T08:25:00.619" v="365" actId="20577"/>
          <ac:spMkLst>
            <pc:docMk/>
            <pc:sldMk cId="3048038012" sldId="258"/>
            <ac:spMk id="3" creationId="{00000000-0000-0000-0000-000000000000}"/>
          </ac:spMkLst>
        </pc:spChg>
        <pc:spChg chg="add del mod">
          <ac:chgData name="Martin Gilje JAATUN" userId="bd46eb73-5c35-4d10-8902-0c519478fa32" providerId="ADAL" clId="{CEDFA479-B135-40E3-96A1-E360D67C7910}" dt="2022-05-02T11:47:25.982" v="199"/>
          <ac:spMkLst>
            <pc:docMk/>
            <pc:sldMk cId="3048038012" sldId="258"/>
            <ac:spMk id="4" creationId="{DDEB6CB2-8FC8-47D4-9959-3BC88628A1B7}"/>
          </ac:spMkLst>
        </pc:spChg>
        <pc:spChg chg="mod">
          <ac:chgData name="Martin Gilje JAATUN" userId="bd46eb73-5c35-4d10-8902-0c519478fa32" providerId="ADAL" clId="{CEDFA479-B135-40E3-96A1-E360D67C7910}" dt="2022-05-02T11:41:15.603" v="52" actId="20577"/>
          <ac:spMkLst>
            <pc:docMk/>
            <pc:sldMk cId="3048038012" sldId="258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04.05.2022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04.05.2022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04.05.2022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04.05.2022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04.05.2022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04.05.2022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04.05.2022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nb-NO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Martin Gilje Jaatun</a:t>
            </a:r>
          </a:p>
          <a:p>
            <a:r>
              <a:rPr lang="en-GB" i="1" dirty="0"/>
              <a:t>SINTEF Digital, Norway</a:t>
            </a:r>
          </a:p>
          <a:p>
            <a:r>
              <a:rPr lang="en-GB" i="1" dirty="0"/>
              <a:t>Martin.G.Jaatun@sintef.no</a:t>
            </a:r>
          </a:p>
          <a:p>
            <a:r>
              <a:rPr lang="en-GB" dirty="0"/>
              <a:t>Role: </a:t>
            </a:r>
            <a:r>
              <a:rPr lang="en-GB" i="1" dirty="0"/>
              <a:t> Proposal coordinator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i="1" dirty="0"/>
              <a:t>CL3-CS-01-03</a:t>
            </a:r>
            <a:br>
              <a:rPr lang="en-GB" i="1" dirty="0"/>
            </a:br>
            <a:r>
              <a:rPr lang="en-US" i="1" dirty="0"/>
              <a:t>Security of robust AI systems</a:t>
            </a:r>
            <a:endParaRPr lang="en-GB" i="1" dirty="0"/>
          </a:p>
          <a:p>
            <a:pPr marL="114300" indent="0">
              <a:buNone/>
            </a:pPr>
            <a:r>
              <a:rPr lang="en-GB" i="1" dirty="0"/>
              <a:t> </a:t>
            </a:r>
            <a:br>
              <a:rPr lang="en-GB" i="1" dirty="0"/>
            </a:b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Martin Gilje Jaatun – Martin.G.Jaatun@sintef.no</a:t>
            </a: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i="1" dirty="0"/>
              <a:t>Security-by-design concept and resilience to adversarial attacks;</a:t>
            </a:r>
          </a:p>
          <a:p>
            <a:r>
              <a:rPr lang="en-US" dirty="0"/>
              <a:t>Architectural risk analysis of machine learning systems</a:t>
            </a:r>
          </a:p>
          <a:p>
            <a:r>
              <a:rPr lang="en-US" dirty="0" err="1"/>
              <a:t>Defence</a:t>
            </a:r>
            <a:r>
              <a:rPr lang="en-US" dirty="0"/>
              <a:t> against extraction attacks</a:t>
            </a:r>
          </a:p>
          <a:p>
            <a:r>
              <a:rPr lang="en-US" i="1" dirty="0"/>
              <a:t>Inclusion of context awareness in machine learning in order to boost resiliency. </a:t>
            </a:r>
          </a:p>
          <a:p>
            <a:r>
              <a:rPr lang="nb-NO" dirty="0" err="1"/>
              <a:t>Separation</a:t>
            </a:r>
            <a:r>
              <a:rPr lang="nb-NO" dirty="0"/>
              <a:t> </a:t>
            </a:r>
            <a:r>
              <a:rPr lang="nb-NO" dirty="0" err="1"/>
              <a:t>into</a:t>
            </a:r>
            <a:r>
              <a:rPr lang="nb-NO" dirty="0"/>
              <a:t> </a:t>
            </a:r>
            <a:r>
              <a:rPr lang="nb-NO" dirty="0" err="1"/>
              <a:t>context-free</a:t>
            </a:r>
            <a:r>
              <a:rPr lang="nb-NO" dirty="0"/>
              <a:t> and </a:t>
            </a:r>
            <a:r>
              <a:rPr lang="nb-NO" dirty="0" err="1"/>
              <a:t>context</a:t>
            </a:r>
            <a:r>
              <a:rPr lang="nb-NO" dirty="0"/>
              <a:t>-sensitive parts</a:t>
            </a:r>
          </a:p>
          <a:p>
            <a:r>
              <a:rPr lang="nb-NO" dirty="0"/>
              <a:t>Application to </a:t>
            </a:r>
            <a:r>
              <a:rPr lang="nb-NO" dirty="0" err="1"/>
              <a:t>deep</a:t>
            </a:r>
            <a:r>
              <a:rPr lang="nb-NO" dirty="0"/>
              <a:t> </a:t>
            </a:r>
            <a:r>
              <a:rPr lang="nb-NO"/>
              <a:t>learning</a:t>
            </a:r>
            <a:endParaRPr lang="en-US" dirty="0"/>
          </a:p>
          <a:p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Martin Gilje Jaatun – Martin.G.Jaatun@sintef.no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Possible coordinator:</a:t>
            </a:r>
            <a:r>
              <a:rPr lang="en-GB" i="1" dirty="0"/>
              <a:t> SINTEF Digital, NORWAY</a:t>
            </a:r>
          </a:p>
          <a:p>
            <a:pPr lvl="1"/>
            <a:r>
              <a:rPr lang="en-GB" dirty="0"/>
              <a:t>Partners / Other participants:  </a:t>
            </a:r>
          </a:p>
          <a:p>
            <a:pPr lvl="2"/>
            <a:r>
              <a:rPr lang="en-GB" i="1" dirty="0"/>
              <a:t>University of Stavanger, Norway</a:t>
            </a:r>
          </a:p>
          <a:p>
            <a:endParaRPr lang="en-GB" dirty="0"/>
          </a:p>
          <a:p>
            <a:r>
              <a:rPr lang="en-GB" dirty="0"/>
              <a:t>Looking for partners with the following expertise/ technology/ application field:</a:t>
            </a:r>
          </a:p>
          <a:p>
            <a:pPr lvl="1"/>
            <a:r>
              <a:rPr lang="en-GB" i="1" dirty="0"/>
              <a:t>Users with use-cases (Telco, infrastructure, end-users, SME)</a:t>
            </a:r>
          </a:p>
          <a:p>
            <a:pPr lvl="1"/>
            <a:r>
              <a:rPr lang="en-GB" i="1" dirty="0"/>
              <a:t>Software development</a:t>
            </a:r>
          </a:p>
          <a:p>
            <a:pPr lvl="1"/>
            <a:r>
              <a:rPr lang="en-GB" i="1" dirty="0"/>
              <a:t>++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Martin Gilje Jaatun – Martin.G.Jaatun@sintef.no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198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 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Martin Gilje Jaatun</cp:lastModifiedBy>
  <cp:revision>58</cp:revision>
  <cp:lastPrinted>2012-04-11T09:19:10Z</cp:lastPrinted>
  <dcterms:created xsi:type="dcterms:W3CDTF">2012-04-10T09:21:31Z</dcterms:created>
  <dcterms:modified xsi:type="dcterms:W3CDTF">2022-05-04T08:25:03Z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-1022694530</vt:i4>
  </property>
  <property fmtid="{D5CDD505-2E9C-101B-9397-08002B2CF9AE}" pid="4" name="_EmailSubject">
    <vt:lpwstr>SMI2G presentation pitch</vt:lpwstr>
  </property>
  <property fmtid="{D5CDD505-2E9C-101B-9397-08002B2CF9AE}" pid="5" name="_AuthorEmail">
    <vt:lpwstr>Martin.G.Jaatun@sintef.no</vt:lpwstr>
  </property>
  <property fmtid="{D5CDD505-2E9C-101B-9397-08002B2CF9AE}" pid="6" name="_AuthorEmailDisplayName">
    <vt:lpwstr>Martin Gilje Jaatun</vt:lpwstr>
  </property>
</Properties>
</file>