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8"/>
    <p:restoredTop sz="95934"/>
  </p:normalViewPr>
  <p:slideViewPr>
    <p:cSldViewPr>
      <p:cViewPr varScale="1">
        <p:scale>
          <a:sx n="105" d="100"/>
          <a:sy n="105" d="100"/>
        </p:scale>
        <p:origin x="5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Hall" userId="c91b0b126f4fe43d" providerId="LiveId" clId="{25FC5F45-B056-4A02-A449-74F095BDC074}"/>
    <pc:docChg chg="custSel modSld modMainMaster">
      <pc:chgData name="Jon Hall" userId="c91b0b126f4fe43d" providerId="LiveId" clId="{25FC5F45-B056-4A02-A449-74F095BDC074}" dt="2022-04-01T14:52:39.806" v="8"/>
      <pc:docMkLst>
        <pc:docMk/>
      </pc:docMkLst>
      <pc:sldChg chg="addSp delSp modSp mod">
        <pc:chgData name="Jon Hall" userId="c91b0b126f4fe43d" providerId="LiveId" clId="{25FC5F45-B056-4A02-A449-74F095BDC074}" dt="2022-04-01T14:52:27.884" v="7" actId="21"/>
        <pc:sldMkLst>
          <pc:docMk/>
          <pc:sldMk cId="375647284" sldId="256"/>
        </pc:sldMkLst>
        <pc:picChg chg="add del mod">
          <ac:chgData name="Jon Hall" userId="c91b0b126f4fe43d" providerId="LiveId" clId="{25FC5F45-B056-4A02-A449-74F095BDC074}" dt="2022-04-01T14:52:27.884" v="7" actId="21"/>
          <ac:picMkLst>
            <pc:docMk/>
            <pc:sldMk cId="375647284" sldId="256"/>
            <ac:picMk id="8" creationId="{A1DB7233-68F5-4753-88EA-E8B49C25D5C6}"/>
          </ac:picMkLst>
        </pc:picChg>
      </pc:sldChg>
      <pc:sldMasterChg chg="addSp modSp">
        <pc:chgData name="Jon Hall" userId="c91b0b126f4fe43d" providerId="LiveId" clId="{25FC5F45-B056-4A02-A449-74F095BDC074}" dt="2022-04-01T14:52:39.806" v="8"/>
        <pc:sldMasterMkLst>
          <pc:docMk/>
          <pc:sldMasterMk cId="0" sldId="2147484032"/>
        </pc:sldMasterMkLst>
        <pc:picChg chg="add mod">
          <ac:chgData name="Jon Hall" userId="c91b0b126f4fe43d" providerId="LiveId" clId="{25FC5F45-B056-4A02-A449-74F095BDC074}" dt="2022-04-01T14:52:39.806" v="8"/>
          <ac:picMkLst>
            <pc:docMk/>
            <pc:sldMasterMk cId="0" sldId="2147484032"/>
            <ac:picMk id="9" creationId="{3B9BEB5F-9397-4989-92C3-B6F972B1717B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12.04.2022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12.04.2022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7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12.04.2022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12.04.2022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12.04.2022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12.04.2022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12.04.2022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12.04.2022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12.04.2022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12.04.2022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12.04.2022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12.04.2022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12.04.2022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12.04.2022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nb-NO" dirty="0" smtClean="0"/>
              <a:t>Phoenix Consortium</a:t>
            </a:r>
            <a:endParaRPr lang="nb-NO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3490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i="1" dirty="0" smtClean="0"/>
              <a:t>Jan Frelin</a:t>
            </a:r>
            <a:endParaRPr lang="en-GB" i="1" dirty="0"/>
          </a:p>
          <a:p>
            <a:r>
              <a:rPr lang="en-GB" i="1" dirty="0" smtClean="0"/>
              <a:t>Jan.Frelin@foi.se</a:t>
            </a:r>
            <a:endParaRPr lang="en-GB" i="1" dirty="0"/>
          </a:p>
          <a:p>
            <a:r>
              <a:rPr lang="en-GB" i="1" dirty="0" smtClean="0"/>
              <a:t>Swedish Defence Research Agency (FOI)</a:t>
            </a:r>
            <a:endParaRPr lang="en-GB" i="1" dirty="0"/>
          </a:p>
          <a:p>
            <a:r>
              <a:rPr lang="en-GB" dirty="0"/>
              <a:t>Role: </a:t>
            </a:r>
            <a:r>
              <a:rPr lang="en-GB" i="1" dirty="0"/>
              <a:t> </a:t>
            </a:r>
            <a:r>
              <a:rPr lang="en-GB" i="1" dirty="0" smtClean="0"/>
              <a:t>Proposal coordinator</a:t>
            </a:r>
            <a:endParaRPr lang="en-GB" dirty="0"/>
          </a:p>
          <a:p>
            <a:r>
              <a:rPr lang="en-GB" dirty="0"/>
              <a:t>Proposal activity: </a:t>
            </a:r>
            <a:r>
              <a:rPr lang="en-GB" dirty="0" smtClean="0"/>
              <a:t>CL3-2022-DRS-01-02</a:t>
            </a:r>
            <a:endParaRPr lang="en-GB" i="1" dirty="0"/>
          </a:p>
          <a:p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</a:rPr>
              <a:t>Jan Frelin, jan.frelin@foi.se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Proposal</a:t>
            </a:r>
            <a:r>
              <a:rPr lang="nb-NO" dirty="0"/>
              <a:t> </a:t>
            </a:r>
            <a:r>
              <a:rPr lang="nb-NO" dirty="0" err="1"/>
              <a:t>idea</a:t>
            </a:r>
            <a:r>
              <a:rPr lang="nb-NO" dirty="0"/>
              <a:t>/</a:t>
            </a:r>
            <a:r>
              <a:rPr lang="nb-NO" dirty="0" err="1"/>
              <a:t>content</a:t>
            </a:r>
            <a:r>
              <a:rPr lang="nb-NO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i="1" dirty="0" smtClean="0"/>
              <a:t>Self-organized criticality of the systems that surrounds </a:t>
            </a:r>
            <a:r>
              <a:rPr lang="en-GB" i="1" dirty="0" smtClean="0"/>
              <a:t>us </a:t>
            </a:r>
            <a:r>
              <a:rPr lang="en-GB" i="1" dirty="0" smtClean="0"/>
              <a:t>means that disastrous events are a permanent aspect of our reality.</a:t>
            </a:r>
            <a:endParaRPr lang="en-GB" i="1" dirty="0"/>
          </a:p>
          <a:p>
            <a:r>
              <a:rPr lang="en-GB" i="1" dirty="0" smtClean="0"/>
              <a:t>Traditional risk-management is challenged by high-impact, low-probability and unforeseen events.</a:t>
            </a:r>
          </a:p>
          <a:p>
            <a:r>
              <a:rPr lang="en-GB" i="1" dirty="0" smtClean="0"/>
              <a:t>A balance must be struck between risk management of identified risks and general resilience building.</a:t>
            </a:r>
            <a:endParaRPr lang="en-GB" dirty="0"/>
          </a:p>
          <a:p>
            <a:r>
              <a:rPr lang="en-GB" i="1" dirty="0" smtClean="0"/>
              <a:t>A resilient system must fulfil the law of requisite variety.</a:t>
            </a:r>
          </a:p>
          <a:p>
            <a:r>
              <a:rPr lang="en-GB" i="1" dirty="0" smtClean="0"/>
              <a:t>Self-organized criticality MAY also be a source of resilience.</a:t>
            </a:r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Jan Frelin, jan.frelin@foi.se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04803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participants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Existing consortium:</a:t>
            </a:r>
          </a:p>
          <a:p>
            <a:pPr lvl="1"/>
            <a:r>
              <a:rPr lang="en-GB" dirty="0"/>
              <a:t>Proposed coordinator:</a:t>
            </a:r>
            <a:r>
              <a:rPr lang="en-GB" i="1" dirty="0"/>
              <a:t> </a:t>
            </a:r>
            <a:r>
              <a:rPr lang="en-GB" i="1" dirty="0" smtClean="0"/>
              <a:t>FOI, SE</a:t>
            </a:r>
            <a:endParaRPr lang="en-GB" i="1" dirty="0"/>
          </a:p>
          <a:p>
            <a:pPr lvl="1"/>
            <a:r>
              <a:rPr lang="en-GB" dirty="0"/>
              <a:t>Partners / Other participants:  </a:t>
            </a:r>
            <a:r>
              <a:rPr lang="en-GB" i="1" dirty="0" smtClean="0"/>
              <a:t>FR, NO, FI, NL, SI</a:t>
            </a:r>
            <a:endParaRPr lang="en-GB" i="1" dirty="0"/>
          </a:p>
          <a:p>
            <a:endParaRPr lang="en-GB" dirty="0"/>
          </a:p>
          <a:p>
            <a:r>
              <a:rPr lang="en-GB" dirty="0"/>
              <a:t>Looking for partners with the following expertise/ technology/ application field:</a:t>
            </a:r>
          </a:p>
          <a:p>
            <a:pPr lvl="1"/>
            <a:r>
              <a:rPr lang="en-GB" i="1" dirty="0" smtClean="0"/>
              <a:t>Practitioners, both strategic and tactical</a:t>
            </a:r>
            <a:endParaRPr lang="en-GB" i="1" dirty="0"/>
          </a:p>
          <a:p>
            <a:pPr lvl="1"/>
            <a:r>
              <a:rPr lang="en-GB" i="1" dirty="0" smtClean="0"/>
              <a:t>A larger research institute</a:t>
            </a:r>
          </a:p>
          <a:p>
            <a:pPr lvl="1"/>
            <a:r>
              <a:rPr lang="en-GB" i="1" dirty="0" smtClean="0"/>
              <a:t>Theoretical aspects of self-organized criticality/resilience</a:t>
            </a:r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Jan Frelin, jan.frelin@foi.se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186</Words>
  <Application>Microsoft Office PowerPoint</Application>
  <PresentationFormat>Bildspel på skärmen (4:3)</PresentationFormat>
  <Paragraphs>33</Paragraphs>
  <Slides>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Adjacency</vt:lpstr>
      <vt:lpstr>Phoenix Consortium</vt:lpstr>
      <vt:lpstr>Proposal idea/content </vt:lpstr>
      <vt:lpstr>Project participants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Jan Frelin</cp:lastModifiedBy>
  <cp:revision>61</cp:revision>
  <cp:lastPrinted>2012-04-11T09:19:10Z</cp:lastPrinted>
  <dcterms:created xsi:type="dcterms:W3CDTF">2012-04-10T09:21:31Z</dcterms:created>
  <dcterms:modified xsi:type="dcterms:W3CDTF">2022-04-12T14:12:55Z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