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57" r:id="rId4"/>
    <p:sldId id="263" r:id="rId5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e-Frech, Isabelle" initials="LI" lastIdx="1" clrIdx="0">
    <p:extLst>
      <p:ext uri="{19B8F6BF-5375-455C-9EA6-DF929625EA0E}">
        <p15:presenceInfo xmlns:p15="http://schemas.microsoft.com/office/powerpoint/2012/main" userId="S-1-5-21-117609710-1708537768-839522115-58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090641-E549-4420-80A1-A006C321C413}" v="2" dt="2022-04-20T11:49:17.9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68"/>
    <p:restoredTop sz="95934"/>
  </p:normalViewPr>
  <p:slideViewPr>
    <p:cSldViewPr>
      <p:cViewPr varScale="1">
        <p:scale>
          <a:sx n="156" d="100"/>
          <a:sy n="156" d="100"/>
        </p:scale>
        <p:origin x="181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148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walski Marcin" userId="b397281a-6050-48f0-ae63-d53992e6dc74" providerId="ADAL" clId="{C4090641-E549-4420-80A1-A006C321C413}"/>
    <pc:docChg chg="undo custSel addSld modSld">
      <pc:chgData name="Kowalski Marcin" userId="b397281a-6050-48f0-ae63-d53992e6dc74" providerId="ADAL" clId="{C4090641-E549-4420-80A1-A006C321C413}" dt="2022-04-25T10:02:13.052" v="509" actId="20577"/>
      <pc:docMkLst>
        <pc:docMk/>
      </pc:docMkLst>
      <pc:sldChg chg="modSp mod">
        <pc:chgData name="Kowalski Marcin" userId="b397281a-6050-48f0-ae63-d53992e6dc74" providerId="ADAL" clId="{C4090641-E549-4420-80A1-A006C321C413}" dt="2022-04-25T10:02:13.052" v="509" actId="20577"/>
        <pc:sldMkLst>
          <pc:docMk/>
          <pc:sldMk cId="375647284" sldId="256"/>
        </pc:sldMkLst>
        <pc:spChg chg="mod">
          <ac:chgData name="Kowalski Marcin" userId="b397281a-6050-48f0-ae63-d53992e6dc74" providerId="ADAL" clId="{C4090641-E549-4420-80A1-A006C321C413}" dt="2022-04-20T08:28:07.232" v="19"/>
          <ac:spMkLst>
            <pc:docMk/>
            <pc:sldMk cId="375647284" sldId="256"/>
            <ac:spMk id="2" creationId="{00000000-0000-0000-0000-000000000000}"/>
          </ac:spMkLst>
        </pc:spChg>
        <pc:spChg chg="mod">
          <ac:chgData name="Kowalski Marcin" userId="b397281a-6050-48f0-ae63-d53992e6dc74" providerId="ADAL" clId="{C4090641-E549-4420-80A1-A006C321C413}" dt="2022-04-25T10:01:34.353" v="502" actId="20577"/>
          <ac:spMkLst>
            <pc:docMk/>
            <pc:sldMk cId="375647284" sldId="256"/>
            <ac:spMk id="4" creationId="{00000000-0000-0000-0000-000000000000}"/>
          </ac:spMkLst>
        </pc:spChg>
        <pc:spChg chg="mod">
          <ac:chgData name="Kowalski Marcin" userId="b397281a-6050-48f0-ae63-d53992e6dc74" providerId="ADAL" clId="{C4090641-E549-4420-80A1-A006C321C413}" dt="2022-04-25T10:02:13.052" v="509" actId="20577"/>
          <ac:spMkLst>
            <pc:docMk/>
            <pc:sldMk cId="375647284" sldId="256"/>
            <ac:spMk id="5" creationId="{00000000-0000-0000-0000-000000000000}"/>
          </ac:spMkLst>
        </pc:spChg>
      </pc:sldChg>
      <pc:sldChg chg="modSp mod">
        <pc:chgData name="Kowalski Marcin" userId="b397281a-6050-48f0-ae63-d53992e6dc74" providerId="ADAL" clId="{C4090641-E549-4420-80A1-A006C321C413}" dt="2022-04-20T08:30:46.119" v="153" actId="20577"/>
        <pc:sldMkLst>
          <pc:docMk/>
          <pc:sldMk cId="2501078814" sldId="257"/>
        </pc:sldMkLst>
        <pc:spChg chg="mod">
          <ac:chgData name="Kowalski Marcin" userId="b397281a-6050-48f0-ae63-d53992e6dc74" providerId="ADAL" clId="{C4090641-E549-4420-80A1-A006C321C413}" dt="2022-04-20T08:30:46.119" v="153" actId="20577"/>
          <ac:spMkLst>
            <pc:docMk/>
            <pc:sldMk cId="2501078814" sldId="257"/>
            <ac:spMk id="3" creationId="{00000000-0000-0000-0000-000000000000}"/>
          </ac:spMkLst>
        </pc:spChg>
        <pc:spChg chg="mod">
          <ac:chgData name="Kowalski Marcin" userId="b397281a-6050-48f0-ae63-d53992e6dc74" providerId="ADAL" clId="{C4090641-E549-4420-80A1-A006C321C413}" dt="2022-04-20T08:28:14.191" v="21"/>
          <ac:spMkLst>
            <pc:docMk/>
            <pc:sldMk cId="2501078814" sldId="257"/>
            <ac:spMk id="7" creationId="{00000000-0000-0000-0000-000000000000}"/>
          </ac:spMkLst>
        </pc:spChg>
      </pc:sldChg>
      <pc:sldChg chg="modSp mod">
        <pc:chgData name="Kowalski Marcin" userId="b397281a-6050-48f0-ae63-d53992e6dc74" providerId="ADAL" clId="{C4090641-E549-4420-80A1-A006C321C413}" dt="2022-04-20T08:58:55.018" v="488" actId="27636"/>
        <pc:sldMkLst>
          <pc:docMk/>
          <pc:sldMk cId="3048038012" sldId="258"/>
        </pc:sldMkLst>
        <pc:spChg chg="mod">
          <ac:chgData name="Kowalski Marcin" userId="b397281a-6050-48f0-ae63-d53992e6dc74" providerId="ADAL" clId="{C4090641-E549-4420-80A1-A006C321C413}" dt="2022-04-20T08:58:55.018" v="488" actId="27636"/>
          <ac:spMkLst>
            <pc:docMk/>
            <pc:sldMk cId="3048038012" sldId="258"/>
            <ac:spMk id="3" creationId="{00000000-0000-0000-0000-000000000000}"/>
          </ac:spMkLst>
        </pc:spChg>
        <pc:spChg chg="mod">
          <ac:chgData name="Kowalski Marcin" userId="b397281a-6050-48f0-ae63-d53992e6dc74" providerId="ADAL" clId="{C4090641-E549-4420-80A1-A006C321C413}" dt="2022-04-20T08:28:11.537" v="20"/>
          <ac:spMkLst>
            <pc:docMk/>
            <pc:sldMk cId="3048038012" sldId="258"/>
            <ac:spMk id="7" creationId="{00000000-0000-0000-0000-000000000000}"/>
          </ac:spMkLst>
        </pc:spChg>
      </pc:sldChg>
      <pc:sldChg chg="add">
        <pc:chgData name="Kowalski Marcin" userId="b397281a-6050-48f0-ae63-d53992e6dc74" providerId="ADAL" clId="{C4090641-E549-4420-80A1-A006C321C413}" dt="2022-04-20T11:49:17.940" v="489"/>
        <pc:sldMkLst>
          <pc:docMk/>
          <pc:sldMk cId="355077178" sldId="263"/>
        </pc:sldMkLst>
      </pc:sldChg>
    </pc:docChg>
  </pc:docChgLst>
  <pc:docChgLst>
    <pc:chgData name="Jon Hall" userId="c91b0b126f4fe43d" providerId="LiveId" clId="{25FC5F45-B056-4A02-A449-74F095BDC074}"/>
    <pc:docChg chg="custSel modSld modMainMaster">
      <pc:chgData name="Jon Hall" userId="c91b0b126f4fe43d" providerId="LiveId" clId="{25FC5F45-B056-4A02-A449-74F095BDC074}" dt="2022-04-01T14:52:39.806" v="8"/>
      <pc:docMkLst>
        <pc:docMk/>
      </pc:docMkLst>
      <pc:sldChg chg="addSp delSp modSp mod">
        <pc:chgData name="Jon Hall" userId="c91b0b126f4fe43d" providerId="LiveId" clId="{25FC5F45-B056-4A02-A449-74F095BDC074}" dt="2022-04-01T14:52:27.884" v="7" actId="21"/>
        <pc:sldMkLst>
          <pc:docMk/>
          <pc:sldMk cId="375647284" sldId="256"/>
        </pc:sldMkLst>
        <pc:picChg chg="add del mod">
          <ac:chgData name="Jon Hall" userId="c91b0b126f4fe43d" providerId="LiveId" clId="{25FC5F45-B056-4A02-A449-74F095BDC074}" dt="2022-04-01T14:52:27.884" v="7" actId="21"/>
          <ac:picMkLst>
            <pc:docMk/>
            <pc:sldMk cId="375647284" sldId="256"/>
            <ac:picMk id="8" creationId="{A1DB7233-68F5-4753-88EA-E8B49C25D5C6}"/>
          </ac:picMkLst>
        </pc:picChg>
      </pc:sldChg>
      <pc:sldMasterChg chg="addSp modSp">
        <pc:chgData name="Jon Hall" userId="c91b0b126f4fe43d" providerId="LiveId" clId="{25FC5F45-B056-4A02-A449-74F095BDC074}" dt="2022-04-01T14:52:39.806" v="8"/>
        <pc:sldMasterMkLst>
          <pc:docMk/>
          <pc:sldMasterMk cId="0" sldId="2147484032"/>
        </pc:sldMasterMkLst>
        <pc:picChg chg="add mod">
          <ac:chgData name="Jon Hall" userId="c91b0b126f4fe43d" providerId="LiveId" clId="{25FC5F45-B056-4A02-A449-74F095BDC074}" dt="2022-04-01T14:52:39.806" v="8"/>
          <ac:picMkLst>
            <pc:docMk/>
            <pc:sldMasterMk cId="0" sldId="2147484032"/>
            <ac:picMk id="9" creationId="{3B9BEB5F-9397-4989-92C3-B6F972B1717B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BC9A57-E74E-46E1-802D-7A22AF04449B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BEE95-CAE1-4F76-9BA5-67014284A1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602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2AE16-7661-4E0B-A4D1-B7861D0EB727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DF38B-621D-4BCD-89A9-FBD666408DA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6725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3449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718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0441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B791-8C77-4131-8050-7A4FF8BE2C3F}" type="datetime1">
              <a:rPr lang="nb-NO" smtClean="0"/>
              <a:t>25.04.2022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BE01-EF28-4328-A547-63D203B7BB90}" type="datetime1">
              <a:rPr lang="nb-NO" smtClean="0"/>
              <a:t>25.04.2022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D3837-941D-41DE-A61A-77DD77D7AEB6}" type="datetime1">
              <a:rPr lang="nb-NO" smtClean="0"/>
              <a:t>25.04.2022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68128" y="1296968"/>
            <a:ext cx="2438399" cy="365760"/>
          </a:xfrm>
        </p:spPr>
        <p:txBody>
          <a:bodyPr/>
          <a:lstStyle/>
          <a:p>
            <a:fld id="{04F6F1DB-EB88-413C-BE21-80BDD3483E0D}" type="datetime1">
              <a:rPr lang="nb-NO" smtClean="0"/>
              <a:t>25.04.2022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SMIG2012  - Louvain 22-23 May 2012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C619-7BC7-410B-B2E3-9D711E67A1CD}" type="datetime1">
              <a:rPr lang="nb-NO" smtClean="0"/>
              <a:t>25.04.2022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AF34-FB92-4B61-BC7B-F6E9B072AB18}" type="datetime1">
              <a:rPr lang="nb-NO" smtClean="0"/>
              <a:t>25.04.2022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10EC-802F-4532-A769-F1C0B6544333}" type="datetime1">
              <a:rPr lang="nb-NO" smtClean="0"/>
              <a:t>25.04.2022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D048-18E1-4BEB-A2DD-F65FB75A24BB}" type="datetime1">
              <a:rPr lang="nb-NO" smtClean="0"/>
              <a:t>25.04.2022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25AD-3789-49A4-AF87-FE3AC1CFCB3C}" type="datetime1">
              <a:rPr lang="nb-NO" smtClean="0"/>
              <a:t>25.04.2022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B6D3-E0C4-455A-8EFE-7DFF1BF7361E}" type="datetime1">
              <a:rPr lang="nb-NO" smtClean="0"/>
              <a:t>25.04.2022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16A6-E50A-4936-BCE0-8EAA216B402B}" type="datetime1">
              <a:rPr lang="nb-NO" smtClean="0"/>
              <a:t>25.04.2022</a:t>
            </a:fld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5326606-9769-45B9-B145-D32B89908B05}" type="slidenum">
              <a:rPr lang="nb-NO" smtClean="0"/>
              <a:t>‹#›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20FBF4F-7021-410B-B4ED-71D3FC67930E}" type="datetime1">
              <a:rPr lang="nb-NO" smtClean="0"/>
              <a:t>25.04.2022</a:t>
            </a:fld>
            <a:endParaRPr lang="nb-NO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3B9BEB5F-9397-4989-92C3-B6F972B1717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3158"/>
            <a:ext cx="1162284" cy="3829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cin.kowalski@wat.edu.p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afe.wat.edu.pl/" TargetMode="External"/><Relationship Id="rId5" Type="http://schemas.openxmlformats.org/officeDocument/2006/relationships/hyperlink" Target="mailto:marcin.kowalski@wat.edu.pl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l-PL" sz="4800" b="1" i="1" dirty="0" err="1"/>
              <a:t>PROvestigator</a:t>
            </a:r>
            <a:endParaRPr lang="nb-NO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3490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i="1" dirty="0"/>
              <a:t>Marcin Kowalski, Ph. D., D. Sc. </a:t>
            </a:r>
          </a:p>
          <a:p>
            <a:r>
              <a:rPr lang="en-US" i="1" dirty="0">
                <a:hlinkClick r:id="rId3"/>
              </a:rPr>
              <a:t>marcin.kowalski@wat.edu.pl</a:t>
            </a:r>
            <a:endParaRPr lang="en-US" i="1" dirty="0"/>
          </a:p>
          <a:p>
            <a:r>
              <a:rPr lang="pl-PL" i="1" dirty="0"/>
              <a:t>Biometrics and AI lab</a:t>
            </a:r>
            <a:r>
              <a:rPr lang="pl-PL" b="1" i="1" dirty="0"/>
              <a:t>, </a:t>
            </a:r>
            <a:r>
              <a:rPr lang="en-US" i="1" dirty="0"/>
              <a:t>Military University of Technology (WAT)</a:t>
            </a:r>
          </a:p>
          <a:p>
            <a:r>
              <a:rPr lang="en-GB" dirty="0"/>
              <a:t>Role:</a:t>
            </a:r>
            <a:r>
              <a:rPr lang="en-GB" i="1" dirty="0"/>
              <a:t> WP leader, S/T provider</a:t>
            </a:r>
          </a:p>
          <a:p>
            <a:endParaRPr lang="en-GB" dirty="0"/>
          </a:p>
          <a:p>
            <a:r>
              <a:rPr lang="en-GB" dirty="0"/>
              <a:t>Proposal activity: </a:t>
            </a:r>
            <a:r>
              <a:rPr lang="en-GB" i="1" dirty="0"/>
              <a:t>CL3-FCT-01-0</a:t>
            </a:r>
            <a:r>
              <a:rPr lang="pl-PL" i="1" dirty="0"/>
              <a:t>1 - </a:t>
            </a:r>
            <a:r>
              <a:rPr lang="en-US" i="1" dirty="0"/>
              <a:t>Improved crime scene investigations related to</a:t>
            </a:r>
            <a:r>
              <a:rPr lang="pl-PL" i="1"/>
              <a:t> </a:t>
            </a:r>
            <a:r>
              <a:rPr lang="en-US" i="1"/>
              <a:t>transfer</a:t>
            </a:r>
            <a:r>
              <a:rPr lang="en-US" i="1" dirty="0"/>
              <a:t>, persistence and background abundance</a:t>
            </a:r>
            <a:endParaRPr lang="en-GB" i="1" dirty="0"/>
          </a:p>
          <a:p>
            <a:endParaRPr lang="en-GB" i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1</a:t>
            </a:fld>
            <a:endParaRPr lang="nb-NO" dirty="0"/>
          </a:p>
        </p:txBody>
      </p:sp>
      <p:sp>
        <p:nvSpPr>
          <p:cNvPr id="2" name="Tekstvak 1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Marcin Kowalski, marcin.kowalski@wat.edu.pl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47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/>
              <a:t>Proposal</a:t>
            </a:r>
            <a:r>
              <a:rPr lang="nb-NO" dirty="0"/>
              <a:t> </a:t>
            </a:r>
            <a:r>
              <a:rPr lang="nb-NO" dirty="0" err="1"/>
              <a:t>idea</a:t>
            </a:r>
            <a:r>
              <a:rPr lang="nb-NO" dirty="0"/>
              <a:t>/</a:t>
            </a:r>
            <a:r>
              <a:rPr lang="nb-NO" dirty="0" err="1"/>
              <a:t>content</a:t>
            </a:r>
            <a:r>
              <a:rPr lang="nb-NO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i="1" dirty="0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Technologies we </a:t>
            </a:r>
            <a:r>
              <a:rPr lang="pl-PL" i="1" dirty="0" err="1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may</a:t>
            </a:r>
            <a:r>
              <a:rPr lang="pl-PL" i="1" dirty="0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i="1" dirty="0" err="1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offer</a:t>
            </a:r>
            <a:r>
              <a:rPr lang="pl-PL" i="1" dirty="0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i="1" dirty="0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Multispectral (VIS/NIR/SWIR/Thermal infrared/THz) imaging for forensics purposes</a:t>
            </a:r>
            <a:endParaRPr lang="pl-PL" i="1" dirty="0">
              <a:effectLst/>
              <a:latin typeface="Calibri (Tekst podstawowy)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i="1" dirty="0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Data </a:t>
            </a:r>
            <a:r>
              <a:rPr lang="pl-PL" i="1" dirty="0" err="1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processing</a:t>
            </a:r>
            <a:r>
              <a:rPr lang="pl-PL" i="1" dirty="0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i="1" dirty="0" err="1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using</a:t>
            </a:r>
            <a:r>
              <a:rPr lang="pl-PL" i="1" dirty="0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 AI </a:t>
            </a:r>
            <a:r>
              <a:rPr lang="pl-PL" i="1" dirty="0" err="1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techniques</a:t>
            </a:r>
            <a:endParaRPr lang="pl-PL" i="1" dirty="0">
              <a:effectLst/>
              <a:latin typeface="Calibri (Tekst podstawowy)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i="1" dirty="0" err="1"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Algorithms</a:t>
            </a:r>
            <a:r>
              <a:rPr lang="pl-PL" i="1" dirty="0"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 for face </a:t>
            </a:r>
            <a:r>
              <a:rPr lang="pl-PL" i="1" dirty="0" err="1"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analysis</a:t>
            </a:r>
            <a:r>
              <a:rPr lang="pl-PL" i="1" dirty="0"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 in VIS/NIR/SWIR</a:t>
            </a:r>
            <a:r>
              <a:rPr lang="pl-PL" i="1"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/LWIR</a:t>
            </a:r>
            <a:endParaRPr lang="pl-PL" i="1" dirty="0">
              <a:latin typeface="Calibri (Tekst podstawowy)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i="1" dirty="0" err="1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Fingerp</a:t>
            </a:r>
            <a:r>
              <a:rPr lang="pl-PL" i="1" dirty="0" err="1"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rint</a:t>
            </a:r>
            <a:r>
              <a:rPr lang="pl-PL" i="1" dirty="0"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pl-PL" i="1" dirty="0" err="1"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fingerpad</a:t>
            </a:r>
            <a:r>
              <a:rPr lang="pl-PL" i="1" dirty="0"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i="1" dirty="0" err="1"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analysis</a:t>
            </a:r>
            <a:r>
              <a:rPr lang="pl-PL" i="1" dirty="0"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i="1" dirty="0" err="1"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techniques</a:t>
            </a:r>
            <a:endParaRPr lang="pl-PL" i="1" dirty="0">
              <a:latin typeface="Calibri (Tekst podstawowy)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i="1" dirty="0" err="1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Spectroscopy</a:t>
            </a:r>
            <a:r>
              <a:rPr lang="pl-PL" i="1" dirty="0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i="1" dirty="0" err="1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techniques</a:t>
            </a:r>
            <a:r>
              <a:rPr lang="pl-PL" i="1" dirty="0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pl-PL" i="1" dirty="0" err="1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trace</a:t>
            </a:r>
            <a:r>
              <a:rPr lang="pl-PL" i="1" dirty="0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i="1" dirty="0" err="1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analysis</a:t>
            </a:r>
            <a:endParaRPr lang="pl-PL" i="1" dirty="0">
              <a:effectLst/>
              <a:latin typeface="Calibri (Tekst podstawowy)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i="1" dirty="0">
              <a:effectLst/>
              <a:latin typeface="Calibri (Tekst podstawowy)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i="1" dirty="0" err="1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Others</a:t>
            </a:r>
            <a:r>
              <a:rPr lang="pl-PL" i="1" dirty="0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r>
              <a:rPr lang="pl-PL" i="1" dirty="0"/>
              <a:t>Pilot/field </a:t>
            </a:r>
            <a:r>
              <a:rPr lang="pl-PL" i="1" dirty="0" err="1"/>
              <a:t>tests</a:t>
            </a:r>
            <a:r>
              <a:rPr lang="pl-PL" i="1" dirty="0"/>
              <a:t> </a:t>
            </a:r>
            <a:r>
              <a:rPr lang="pl-PL" i="1" dirty="0" err="1"/>
              <a:t>organization</a:t>
            </a:r>
            <a:r>
              <a:rPr lang="pl-PL" i="1" dirty="0"/>
              <a:t> </a:t>
            </a:r>
          </a:p>
          <a:p>
            <a:r>
              <a:rPr lang="pl-PL" i="1" dirty="0"/>
              <a:t>Laboratories for </a:t>
            </a:r>
            <a:r>
              <a:rPr lang="pl-PL" i="1" dirty="0" err="1"/>
              <a:t>testing</a:t>
            </a:r>
            <a:endParaRPr lang="pl-PL" i="1" dirty="0"/>
          </a:p>
          <a:p>
            <a:r>
              <a:rPr lang="pl-PL" i="1" dirty="0" err="1"/>
              <a:t>Experience</a:t>
            </a:r>
            <a:r>
              <a:rPr lang="pl-PL" i="1" dirty="0"/>
              <a:t> from past </a:t>
            </a:r>
            <a:r>
              <a:rPr lang="pl-PL" i="1" dirty="0" err="1"/>
              <a:t>related</a:t>
            </a:r>
            <a:r>
              <a:rPr lang="pl-PL" i="1" dirty="0"/>
              <a:t> </a:t>
            </a:r>
            <a:r>
              <a:rPr lang="pl-PL" i="1" dirty="0" err="1"/>
              <a:t>projects</a:t>
            </a:r>
            <a:r>
              <a:rPr lang="pl-PL" i="1" dirty="0"/>
              <a:t> (EU-</a:t>
            </a:r>
            <a:r>
              <a:rPr lang="pl-PL" i="1" dirty="0" err="1"/>
              <a:t>funded</a:t>
            </a:r>
            <a:r>
              <a:rPr lang="pl-PL" i="1" dirty="0"/>
              <a:t> and </a:t>
            </a:r>
            <a:r>
              <a:rPr lang="pl-PL" i="1" dirty="0" err="1"/>
              <a:t>national</a:t>
            </a:r>
            <a:r>
              <a:rPr lang="pl-PL" i="1" dirty="0"/>
              <a:t>)</a:t>
            </a:r>
          </a:p>
          <a:p>
            <a:r>
              <a:rPr lang="pl-PL" i="1" dirty="0" err="1"/>
              <a:t>Cooperation</a:t>
            </a:r>
            <a:r>
              <a:rPr lang="pl-PL" i="1" dirty="0"/>
              <a:t> with </a:t>
            </a:r>
            <a:r>
              <a:rPr lang="pl-PL" i="1" dirty="0" err="1"/>
              <a:t>national</a:t>
            </a:r>
            <a:r>
              <a:rPr lang="pl-PL" i="1" dirty="0"/>
              <a:t> </a:t>
            </a:r>
            <a:r>
              <a:rPr lang="pl-PL" i="1" dirty="0" err="1"/>
              <a:t>LEAs</a:t>
            </a:r>
            <a:r>
              <a:rPr lang="pl-PL" i="1" dirty="0"/>
              <a:t>/</a:t>
            </a:r>
            <a:r>
              <a:rPr lang="pl-PL" i="1" dirty="0" err="1"/>
              <a:t>Border</a:t>
            </a:r>
            <a:r>
              <a:rPr lang="pl-PL" i="1" dirty="0"/>
              <a:t> </a:t>
            </a:r>
            <a:r>
              <a:rPr lang="pl-PL" i="1" dirty="0" err="1"/>
              <a:t>Authorities</a:t>
            </a:r>
            <a:endParaRPr lang="pl-PL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2</a:t>
            </a:fld>
            <a:endParaRPr lang="nb-NO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Marcin Kowalski, marcin.kowalski@wat.edu.pl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AAA75F91-6D24-4080-90C8-291253135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3048038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Project </a:t>
            </a:r>
            <a:r>
              <a:rPr lang="nb-NO" dirty="0" err="1"/>
              <a:t>participants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Existing consortium:</a:t>
            </a:r>
          </a:p>
          <a:p>
            <a:pPr lvl="1"/>
            <a:r>
              <a:rPr lang="en-GB" dirty="0"/>
              <a:t>Partners / Other participants:  </a:t>
            </a:r>
            <a:endParaRPr lang="pl-PL" dirty="0"/>
          </a:p>
          <a:p>
            <a:pPr lvl="2"/>
            <a:r>
              <a:rPr lang="pl-PL" i="1" dirty="0"/>
              <a:t>WAT – WP leader/</a:t>
            </a:r>
            <a:r>
              <a:rPr lang="pl-PL" i="1" dirty="0" err="1"/>
              <a:t>technology</a:t>
            </a:r>
            <a:r>
              <a:rPr lang="pl-PL" i="1" dirty="0"/>
              <a:t> </a:t>
            </a:r>
            <a:r>
              <a:rPr lang="pl-PL" i="1" dirty="0" err="1"/>
              <a:t>provider</a:t>
            </a:r>
            <a:endParaRPr lang="pl-PL" i="1" dirty="0"/>
          </a:p>
          <a:p>
            <a:pPr lvl="2"/>
            <a:r>
              <a:rPr lang="pl-PL" i="1" dirty="0"/>
              <a:t>Police Authority – </a:t>
            </a:r>
            <a:r>
              <a:rPr lang="pl-PL" i="1" dirty="0" err="1"/>
              <a:t>available</a:t>
            </a:r>
            <a:endParaRPr lang="pl-PL" i="1" dirty="0"/>
          </a:p>
          <a:p>
            <a:pPr lvl="2"/>
            <a:r>
              <a:rPr lang="pl-PL" i="1" dirty="0" err="1"/>
              <a:t>Forensic</a:t>
            </a:r>
            <a:r>
              <a:rPr lang="pl-PL" i="1" dirty="0"/>
              <a:t> </a:t>
            </a:r>
            <a:r>
              <a:rPr lang="pl-PL" i="1" dirty="0" err="1"/>
              <a:t>institute</a:t>
            </a:r>
            <a:r>
              <a:rPr lang="pl-PL" i="1" dirty="0"/>
              <a:t> - </a:t>
            </a:r>
            <a:r>
              <a:rPr lang="pl-PL" i="1" dirty="0" err="1"/>
              <a:t>tbc</a:t>
            </a:r>
            <a:endParaRPr lang="pl-PL" i="1" dirty="0"/>
          </a:p>
          <a:p>
            <a:pPr lvl="2"/>
            <a:endParaRPr lang="pl-PL" i="1" dirty="0"/>
          </a:p>
          <a:p>
            <a:pPr marL="114300" indent="0">
              <a:buNone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3</a:t>
            </a:fld>
            <a:endParaRPr lang="nb-NO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Marcin Kowalski, marcin.kowalski@wat.edu.pl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E11D5B47-CF55-4D7E-8084-947E4FE2A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2501078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1843"/>
            <a:ext cx="9143993" cy="1087693"/>
          </a:xfrm>
        </p:spPr>
      </p:pic>
      <p:pic>
        <p:nvPicPr>
          <p:cNvPr id="5" name="Picture 2" descr="H:\01_Naukowe\IOE\Prezentacja_IOE\pomoce\laser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5792" y="116632"/>
            <a:ext cx="1054830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80928"/>
            <a:ext cx="2105430" cy="3645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955" y="2806824"/>
            <a:ext cx="2105430" cy="3645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rostokąt 8"/>
          <p:cNvSpPr/>
          <p:nvPr/>
        </p:nvSpPr>
        <p:spPr>
          <a:xfrm>
            <a:off x="2332419" y="4566027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pl-PL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GB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Institute of Optoelectronics</a:t>
            </a:r>
          </a:p>
          <a:p>
            <a:pPr algn="ctr"/>
            <a:r>
              <a:rPr lang="en-GB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Military University of Technology</a:t>
            </a:r>
          </a:p>
          <a:p>
            <a:pPr algn="ctr"/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gen. </a:t>
            </a:r>
            <a:r>
              <a:rPr lang="pl-P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S. Kaliskiego 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  <a:p>
            <a:pPr algn="ctr"/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00-908 Warsaw</a:t>
            </a:r>
          </a:p>
          <a:p>
            <a:pPr algn="ctr"/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Poland</a:t>
            </a:r>
            <a:endParaRPr lang="pl-P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pl-P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www.ioe.wat.edu.pl</a:t>
            </a: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1525825" y="85717"/>
            <a:ext cx="6264696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pl-PL" sz="2800" b="1" dirty="0" err="1">
                <a:solidFill>
                  <a:srgbClr val="0057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Contact</a:t>
            </a:r>
            <a:r>
              <a:rPr lang="pl-PL" sz="2800" b="1" dirty="0">
                <a:solidFill>
                  <a:srgbClr val="0057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Information</a:t>
            </a:r>
            <a:endParaRPr lang="en-GB" sz="2800" b="1" dirty="0">
              <a:solidFill>
                <a:srgbClr val="0057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481709" y="2024261"/>
            <a:ext cx="835292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 algn="ctr">
              <a:buNone/>
            </a:pPr>
            <a:r>
              <a:rPr lang="pl-PL" sz="2400" b="1" i="1" dirty="0"/>
              <a:t>Marcin Kowalski, </a:t>
            </a:r>
            <a:r>
              <a:rPr lang="pl-PL" sz="2400" b="1" i="1" dirty="0" err="1"/>
              <a:t>Ph</a:t>
            </a:r>
            <a:r>
              <a:rPr lang="pl-PL" sz="2400" b="1" i="1" dirty="0"/>
              <a:t>. D</a:t>
            </a:r>
            <a:r>
              <a:rPr lang="pl-PL" sz="2000" b="1" i="1" dirty="0"/>
              <a:t>., </a:t>
            </a:r>
            <a:r>
              <a:rPr lang="pl-PL" sz="2400" b="1" i="1" dirty="0"/>
              <a:t>D. Sc. </a:t>
            </a:r>
          </a:p>
          <a:p>
            <a:pPr marL="114300" indent="0" algn="ctr">
              <a:buNone/>
            </a:pPr>
            <a:r>
              <a:rPr lang="pl-PL" sz="2400" b="1" i="1" dirty="0" err="1"/>
              <a:t>Head</a:t>
            </a:r>
            <a:r>
              <a:rPr lang="pl-PL" sz="2400" b="1" i="1" dirty="0"/>
              <a:t> of biometrics and AI </a:t>
            </a:r>
            <a:r>
              <a:rPr lang="pl-PL" sz="2400" b="1" i="1" dirty="0" err="1"/>
              <a:t>laboratory</a:t>
            </a:r>
            <a:r>
              <a:rPr lang="pl-PL" sz="2400" b="1" i="1" dirty="0"/>
              <a:t> </a:t>
            </a:r>
            <a:endParaRPr lang="nb-NO" sz="2400" b="1" i="1" dirty="0"/>
          </a:p>
          <a:p>
            <a:pPr marL="114300" indent="0" algn="ctr">
              <a:buNone/>
            </a:pPr>
            <a:r>
              <a:rPr lang="pl-PL" sz="2000" i="1" dirty="0">
                <a:hlinkClick r:id="rId5"/>
              </a:rPr>
              <a:t>marcin.kowalski@wat.edu.pl</a:t>
            </a:r>
            <a:endParaRPr lang="pl-PL" sz="2000" i="1" dirty="0"/>
          </a:p>
          <a:p>
            <a:pPr marL="114300" indent="0" algn="ctr">
              <a:buNone/>
            </a:pPr>
            <a:r>
              <a:rPr lang="pl-PL" sz="2000" i="1" dirty="0"/>
              <a:t>Mobile: +48 608 732 357</a:t>
            </a:r>
          </a:p>
          <a:p>
            <a:pPr marL="114300" indent="0" algn="ctr">
              <a:buNone/>
            </a:pPr>
            <a:r>
              <a:rPr lang="pl-PL" sz="2000" i="1" dirty="0"/>
              <a:t>Phone: +48 261 83 93 53</a:t>
            </a:r>
            <a:endParaRPr lang="nb-NO" sz="2000" i="1" dirty="0"/>
          </a:p>
          <a:p>
            <a:pPr marL="114300" indent="0" algn="ctr">
              <a:buNone/>
            </a:pPr>
            <a:r>
              <a:rPr lang="pl-PL" sz="2000" dirty="0">
                <a:hlinkClick r:id="rId6"/>
              </a:rPr>
              <a:t>www.safe.wat.edu.pl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550771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</TotalTime>
  <Words>308</Words>
  <Application>Microsoft Office PowerPoint</Application>
  <PresentationFormat>Pokaz na ekranie (4:3)</PresentationFormat>
  <Paragraphs>52</Paragraphs>
  <Slides>4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(Tekst podstawowy)</vt:lpstr>
      <vt:lpstr>Cambria</vt:lpstr>
      <vt:lpstr>Tahoma</vt:lpstr>
      <vt:lpstr>Adjacency</vt:lpstr>
      <vt:lpstr>PROvestigator</vt:lpstr>
      <vt:lpstr>Proposal idea/content </vt:lpstr>
      <vt:lpstr>Project participants</vt:lpstr>
      <vt:lpstr>Prezentacja programu PowerPoint</vt:lpstr>
    </vt:vector>
  </TitlesOfParts>
  <Company>SINTEF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bsa</dc:creator>
  <cp:lastModifiedBy>Kowalski Marcin</cp:lastModifiedBy>
  <cp:revision>56</cp:revision>
  <cp:lastPrinted>2012-04-11T09:19:10Z</cp:lastPrinted>
  <dcterms:created xsi:type="dcterms:W3CDTF">2012-04-10T09:21:31Z</dcterms:created>
  <dcterms:modified xsi:type="dcterms:W3CDTF">2022-04-25T10:02:13Z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