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63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090641-E549-4420-80A1-A006C321C413}" v="2" dt="2022-04-20T11:49:17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156" d="100"/>
          <a:sy n="15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walski Marcin" userId="b397281a-6050-48f0-ae63-d53992e6dc74" providerId="ADAL" clId="{C4090641-E549-4420-80A1-A006C321C413}"/>
    <pc:docChg chg="undo custSel addSld modSld">
      <pc:chgData name="Kowalski Marcin" userId="b397281a-6050-48f0-ae63-d53992e6dc74" providerId="ADAL" clId="{C4090641-E549-4420-80A1-A006C321C413}" dt="2022-04-25T10:02:13.052" v="509" actId="20577"/>
      <pc:docMkLst>
        <pc:docMk/>
      </pc:docMkLst>
      <pc:sldChg chg="modSp mod">
        <pc:chgData name="Kowalski Marcin" userId="b397281a-6050-48f0-ae63-d53992e6dc74" providerId="ADAL" clId="{C4090641-E549-4420-80A1-A006C321C413}" dt="2022-04-25T10:02:13.052" v="509" actId="20577"/>
        <pc:sldMkLst>
          <pc:docMk/>
          <pc:sldMk cId="375647284" sldId="256"/>
        </pc:sldMkLst>
        <pc:spChg chg="mod">
          <ac:chgData name="Kowalski Marcin" userId="b397281a-6050-48f0-ae63-d53992e6dc74" providerId="ADAL" clId="{C4090641-E549-4420-80A1-A006C321C413}" dt="2022-04-20T08:28:07.232" v="19"/>
          <ac:spMkLst>
            <pc:docMk/>
            <pc:sldMk cId="375647284" sldId="256"/>
            <ac:spMk id="2" creationId="{00000000-0000-0000-0000-000000000000}"/>
          </ac:spMkLst>
        </pc:spChg>
        <pc:spChg chg="mod">
          <ac:chgData name="Kowalski Marcin" userId="b397281a-6050-48f0-ae63-d53992e6dc74" providerId="ADAL" clId="{C4090641-E549-4420-80A1-A006C321C413}" dt="2022-04-25T10:01:34.353" v="502" actId="20577"/>
          <ac:spMkLst>
            <pc:docMk/>
            <pc:sldMk cId="375647284" sldId="256"/>
            <ac:spMk id="4" creationId="{00000000-0000-0000-0000-000000000000}"/>
          </ac:spMkLst>
        </pc:spChg>
        <pc:spChg chg="mod">
          <ac:chgData name="Kowalski Marcin" userId="b397281a-6050-48f0-ae63-d53992e6dc74" providerId="ADAL" clId="{C4090641-E549-4420-80A1-A006C321C413}" dt="2022-04-25T10:02:13.052" v="509" actId="20577"/>
          <ac:spMkLst>
            <pc:docMk/>
            <pc:sldMk cId="375647284" sldId="256"/>
            <ac:spMk id="5" creationId="{00000000-0000-0000-0000-000000000000}"/>
          </ac:spMkLst>
        </pc:spChg>
      </pc:sldChg>
      <pc:sldChg chg="modSp mod">
        <pc:chgData name="Kowalski Marcin" userId="b397281a-6050-48f0-ae63-d53992e6dc74" providerId="ADAL" clId="{C4090641-E549-4420-80A1-A006C321C413}" dt="2022-04-20T08:30:46.119" v="153" actId="20577"/>
        <pc:sldMkLst>
          <pc:docMk/>
          <pc:sldMk cId="2501078814" sldId="257"/>
        </pc:sldMkLst>
        <pc:spChg chg="mod">
          <ac:chgData name="Kowalski Marcin" userId="b397281a-6050-48f0-ae63-d53992e6dc74" providerId="ADAL" clId="{C4090641-E549-4420-80A1-A006C321C413}" dt="2022-04-20T08:30:46.119" v="153" actId="20577"/>
          <ac:spMkLst>
            <pc:docMk/>
            <pc:sldMk cId="2501078814" sldId="257"/>
            <ac:spMk id="3" creationId="{00000000-0000-0000-0000-000000000000}"/>
          </ac:spMkLst>
        </pc:spChg>
        <pc:spChg chg="mod">
          <ac:chgData name="Kowalski Marcin" userId="b397281a-6050-48f0-ae63-d53992e6dc74" providerId="ADAL" clId="{C4090641-E549-4420-80A1-A006C321C413}" dt="2022-04-20T08:28:14.191" v="21"/>
          <ac:spMkLst>
            <pc:docMk/>
            <pc:sldMk cId="2501078814" sldId="257"/>
            <ac:spMk id="7" creationId="{00000000-0000-0000-0000-000000000000}"/>
          </ac:spMkLst>
        </pc:spChg>
      </pc:sldChg>
      <pc:sldChg chg="modSp mod">
        <pc:chgData name="Kowalski Marcin" userId="b397281a-6050-48f0-ae63-d53992e6dc74" providerId="ADAL" clId="{C4090641-E549-4420-80A1-A006C321C413}" dt="2022-04-20T08:58:55.018" v="488" actId="27636"/>
        <pc:sldMkLst>
          <pc:docMk/>
          <pc:sldMk cId="3048038012" sldId="258"/>
        </pc:sldMkLst>
        <pc:spChg chg="mod">
          <ac:chgData name="Kowalski Marcin" userId="b397281a-6050-48f0-ae63-d53992e6dc74" providerId="ADAL" clId="{C4090641-E549-4420-80A1-A006C321C413}" dt="2022-04-20T08:58:55.018" v="488" actId="27636"/>
          <ac:spMkLst>
            <pc:docMk/>
            <pc:sldMk cId="3048038012" sldId="258"/>
            <ac:spMk id="3" creationId="{00000000-0000-0000-0000-000000000000}"/>
          </ac:spMkLst>
        </pc:spChg>
        <pc:spChg chg="mod">
          <ac:chgData name="Kowalski Marcin" userId="b397281a-6050-48f0-ae63-d53992e6dc74" providerId="ADAL" clId="{C4090641-E549-4420-80A1-A006C321C413}" dt="2022-04-20T08:28:11.537" v="20"/>
          <ac:spMkLst>
            <pc:docMk/>
            <pc:sldMk cId="3048038012" sldId="258"/>
            <ac:spMk id="7" creationId="{00000000-0000-0000-0000-000000000000}"/>
          </ac:spMkLst>
        </pc:spChg>
      </pc:sldChg>
      <pc:sldChg chg="add">
        <pc:chgData name="Kowalski Marcin" userId="b397281a-6050-48f0-ae63-d53992e6dc74" providerId="ADAL" clId="{C4090641-E549-4420-80A1-A006C321C413}" dt="2022-04-20T11:49:17.940" v="489"/>
        <pc:sldMkLst>
          <pc:docMk/>
          <pc:sldMk cId="355077178" sldId="263"/>
        </pc:sldMkLst>
      </pc:sldChg>
    </pc:docChg>
  </pc:docChgLst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25.04.2022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25.04.2022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25.04.2022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25.04.2022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in.kowalski@wat.edu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fe.wat.edu.pl/" TargetMode="External"/><Relationship Id="rId5" Type="http://schemas.openxmlformats.org/officeDocument/2006/relationships/hyperlink" Target="mailto:marcin.kowalski@wat.edu.pl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pl-PL" sz="4800" b="1" i="1" dirty="0" err="1"/>
              <a:t>PROvestigator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1" dirty="0"/>
              <a:t>Marcin Kowalski, Ph. D., D. Sc. </a:t>
            </a:r>
          </a:p>
          <a:p>
            <a:r>
              <a:rPr lang="en-US" i="1" dirty="0">
                <a:hlinkClick r:id="rId3"/>
              </a:rPr>
              <a:t>marcin.kowalski@wat.edu.pl</a:t>
            </a:r>
            <a:endParaRPr lang="en-US" i="1" dirty="0"/>
          </a:p>
          <a:p>
            <a:r>
              <a:rPr lang="pl-PL" i="1" dirty="0"/>
              <a:t>Biometrics and AI lab</a:t>
            </a:r>
            <a:r>
              <a:rPr lang="pl-PL" b="1" i="1" dirty="0"/>
              <a:t>, </a:t>
            </a:r>
            <a:r>
              <a:rPr lang="en-US" i="1" dirty="0"/>
              <a:t>Military University of Technology (WAT)</a:t>
            </a:r>
          </a:p>
          <a:p>
            <a:r>
              <a:rPr lang="en-GB" dirty="0"/>
              <a:t>Role:</a:t>
            </a:r>
            <a:r>
              <a:rPr lang="en-GB" i="1" dirty="0"/>
              <a:t> WP leader, S/T provider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i="1" dirty="0"/>
              <a:t>CL3-FCT-01-0</a:t>
            </a:r>
            <a:r>
              <a:rPr lang="pl-PL" i="1" dirty="0"/>
              <a:t>1 - </a:t>
            </a:r>
            <a:r>
              <a:rPr lang="en-US" i="1" dirty="0"/>
              <a:t>Improved crime scene investigations related to</a:t>
            </a:r>
            <a:r>
              <a:rPr lang="pl-PL" i="1"/>
              <a:t> </a:t>
            </a:r>
            <a:r>
              <a:rPr lang="en-US" i="1"/>
              <a:t>transfer</a:t>
            </a:r>
            <a:r>
              <a:rPr lang="en-US" i="1" dirty="0"/>
              <a:t>, persistence and background abundance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Technologies we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offer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Multispectral (VIS/NIR/SWIR/Thermal infrared/THz) imaging for forensics purposes</a:t>
            </a:r>
            <a:endParaRPr lang="pl-PL" i="1" dirty="0">
              <a:effectLst/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processing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techniques</a:t>
            </a:r>
            <a:endParaRPr lang="pl-PL" i="1" dirty="0">
              <a:effectLst/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Algorithms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for face 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in VIS/NIR/SWIR</a:t>
            </a:r>
            <a:r>
              <a:rPr lang="pl-PL" i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/LWIR</a:t>
            </a:r>
            <a:endParaRPr lang="pl-PL" i="1" dirty="0"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Fingerp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rint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fingerpad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techniques</a:t>
            </a:r>
            <a:endParaRPr lang="pl-PL" i="1" dirty="0"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Spectroscopy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techniques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trace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endParaRPr lang="pl-PL" i="1" dirty="0">
              <a:effectLst/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i="1" dirty="0">
              <a:effectLst/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pl-PL" i="1" dirty="0"/>
              <a:t>Pilot/field </a:t>
            </a:r>
            <a:r>
              <a:rPr lang="pl-PL" i="1" dirty="0" err="1"/>
              <a:t>tests</a:t>
            </a:r>
            <a:r>
              <a:rPr lang="pl-PL" i="1" dirty="0"/>
              <a:t> </a:t>
            </a:r>
            <a:r>
              <a:rPr lang="pl-PL" i="1" dirty="0" err="1"/>
              <a:t>organization</a:t>
            </a:r>
            <a:r>
              <a:rPr lang="pl-PL" i="1" dirty="0"/>
              <a:t> </a:t>
            </a:r>
          </a:p>
          <a:p>
            <a:r>
              <a:rPr lang="pl-PL" i="1" dirty="0"/>
              <a:t>Laboratories for </a:t>
            </a:r>
            <a:r>
              <a:rPr lang="pl-PL" i="1" dirty="0" err="1"/>
              <a:t>testing</a:t>
            </a:r>
            <a:endParaRPr lang="pl-PL" i="1" dirty="0"/>
          </a:p>
          <a:p>
            <a:r>
              <a:rPr lang="pl-PL" i="1" dirty="0" err="1"/>
              <a:t>Experience</a:t>
            </a:r>
            <a:r>
              <a:rPr lang="pl-PL" i="1" dirty="0"/>
              <a:t> from past </a:t>
            </a:r>
            <a:r>
              <a:rPr lang="pl-PL" i="1" dirty="0" err="1"/>
              <a:t>related</a:t>
            </a:r>
            <a:r>
              <a:rPr lang="pl-PL" i="1" dirty="0"/>
              <a:t> </a:t>
            </a:r>
            <a:r>
              <a:rPr lang="pl-PL" i="1" dirty="0" err="1"/>
              <a:t>projects</a:t>
            </a:r>
            <a:r>
              <a:rPr lang="pl-PL" i="1" dirty="0"/>
              <a:t> (EU-</a:t>
            </a:r>
            <a:r>
              <a:rPr lang="pl-PL" i="1" dirty="0" err="1"/>
              <a:t>funded</a:t>
            </a:r>
            <a:r>
              <a:rPr lang="pl-PL" i="1" dirty="0"/>
              <a:t> and </a:t>
            </a:r>
            <a:r>
              <a:rPr lang="pl-PL" i="1" dirty="0" err="1"/>
              <a:t>national</a:t>
            </a:r>
            <a:r>
              <a:rPr lang="pl-PL" i="1" dirty="0"/>
              <a:t>)</a:t>
            </a:r>
          </a:p>
          <a:p>
            <a:r>
              <a:rPr lang="pl-PL" i="1" dirty="0" err="1"/>
              <a:t>Cooperation</a:t>
            </a:r>
            <a:r>
              <a:rPr lang="pl-PL" i="1" dirty="0"/>
              <a:t> with </a:t>
            </a:r>
            <a:r>
              <a:rPr lang="pl-PL" i="1" dirty="0" err="1"/>
              <a:t>national</a:t>
            </a:r>
            <a:r>
              <a:rPr lang="pl-PL" i="1" dirty="0"/>
              <a:t> </a:t>
            </a:r>
            <a:r>
              <a:rPr lang="pl-PL" i="1" dirty="0" err="1"/>
              <a:t>LEAs</a:t>
            </a:r>
            <a:r>
              <a:rPr lang="pl-PL" i="1" dirty="0"/>
              <a:t>/</a:t>
            </a:r>
            <a:r>
              <a:rPr lang="pl-PL" i="1" dirty="0" err="1"/>
              <a:t>Border</a:t>
            </a:r>
            <a:r>
              <a:rPr lang="pl-PL" i="1" dirty="0"/>
              <a:t> </a:t>
            </a:r>
            <a:r>
              <a:rPr lang="pl-PL" i="1" dirty="0" err="1"/>
              <a:t>Authorities</a:t>
            </a:r>
            <a:endParaRPr lang="pl-PL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Partners / Other participants:  </a:t>
            </a:r>
            <a:endParaRPr lang="pl-PL" dirty="0"/>
          </a:p>
          <a:p>
            <a:pPr lvl="2"/>
            <a:r>
              <a:rPr lang="pl-PL" i="1" dirty="0"/>
              <a:t>WAT – WP leader/</a:t>
            </a:r>
            <a:r>
              <a:rPr lang="pl-PL" i="1" dirty="0" err="1"/>
              <a:t>technology</a:t>
            </a:r>
            <a:r>
              <a:rPr lang="pl-PL" i="1" dirty="0"/>
              <a:t> </a:t>
            </a:r>
            <a:r>
              <a:rPr lang="pl-PL" i="1" dirty="0" err="1"/>
              <a:t>provider</a:t>
            </a:r>
            <a:endParaRPr lang="pl-PL" i="1" dirty="0"/>
          </a:p>
          <a:p>
            <a:pPr lvl="2"/>
            <a:r>
              <a:rPr lang="pl-PL" i="1" dirty="0"/>
              <a:t>Police Authority – </a:t>
            </a:r>
            <a:r>
              <a:rPr lang="pl-PL" i="1" dirty="0" err="1"/>
              <a:t>available</a:t>
            </a:r>
            <a:endParaRPr lang="pl-PL" i="1" dirty="0"/>
          </a:p>
          <a:p>
            <a:pPr lvl="2"/>
            <a:r>
              <a:rPr lang="pl-PL" i="1" dirty="0" err="1"/>
              <a:t>Forensic</a:t>
            </a:r>
            <a:r>
              <a:rPr lang="pl-PL" i="1" dirty="0"/>
              <a:t> </a:t>
            </a:r>
            <a:r>
              <a:rPr lang="pl-PL" i="1" dirty="0" err="1"/>
              <a:t>institute</a:t>
            </a:r>
            <a:r>
              <a:rPr lang="pl-PL" i="1" dirty="0"/>
              <a:t> - </a:t>
            </a:r>
            <a:r>
              <a:rPr lang="pl-PL" i="1" dirty="0" err="1"/>
              <a:t>tbc</a:t>
            </a:r>
            <a:endParaRPr lang="pl-PL" i="1" dirty="0"/>
          </a:p>
          <a:p>
            <a:pPr lvl="2"/>
            <a:endParaRPr lang="pl-PL" i="1" dirty="0"/>
          </a:p>
          <a:p>
            <a:pPr marL="11430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843"/>
            <a:ext cx="9143993" cy="1087693"/>
          </a:xfrm>
        </p:spPr>
      </p:pic>
      <p:pic>
        <p:nvPicPr>
          <p:cNvPr id="5" name="Picture 2" descr="H:\01_Naukowe\IOE\Prezentacja_IOE\pomoce\las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92" y="116632"/>
            <a:ext cx="105483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210543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955" y="2806824"/>
            <a:ext cx="210543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/>
          <p:cNvSpPr/>
          <p:nvPr/>
        </p:nvSpPr>
        <p:spPr>
          <a:xfrm>
            <a:off x="2332419" y="456602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l-P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Institute of Optoelectronics</a:t>
            </a:r>
          </a:p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Military University of Technology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gen.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 Kaliskiego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00-908 Warsaw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Poland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www.ioe.wat.edu.pl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525825" y="85717"/>
            <a:ext cx="6264696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pl-PL" sz="2800" b="1" dirty="0" err="1">
                <a:solidFill>
                  <a:srgbClr val="0057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Contact</a:t>
            </a:r>
            <a:r>
              <a:rPr lang="pl-PL" sz="2800" b="1" dirty="0">
                <a:solidFill>
                  <a:srgbClr val="0057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Information</a:t>
            </a:r>
            <a:endParaRPr lang="en-GB" sz="2800" b="1" dirty="0">
              <a:solidFill>
                <a:srgbClr val="0057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81709" y="2024261"/>
            <a:ext cx="83529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l-PL" sz="2400" b="1" i="1" dirty="0"/>
              <a:t>Marcin Kowalski, </a:t>
            </a:r>
            <a:r>
              <a:rPr lang="pl-PL" sz="2400" b="1" i="1" dirty="0" err="1"/>
              <a:t>Ph</a:t>
            </a:r>
            <a:r>
              <a:rPr lang="pl-PL" sz="2400" b="1" i="1" dirty="0"/>
              <a:t>. D</a:t>
            </a:r>
            <a:r>
              <a:rPr lang="pl-PL" sz="2000" b="1" i="1" dirty="0"/>
              <a:t>., </a:t>
            </a:r>
            <a:r>
              <a:rPr lang="pl-PL" sz="2400" b="1" i="1" dirty="0"/>
              <a:t>D. Sc. </a:t>
            </a:r>
          </a:p>
          <a:p>
            <a:pPr marL="114300" indent="0" algn="ctr">
              <a:buNone/>
            </a:pPr>
            <a:r>
              <a:rPr lang="pl-PL" sz="2400" b="1" i="1" dirty="0" err="1"/>
              <a:t>Head</a:t>
            </a:r>
            <a:r>
              <a:rPr lang="pl-PL" sz="2400" b="1" i="1" dirty="0"/>
              <a:t> of biometrics and AI </a:t>
            </a:r>
            <a:r>
              <a:rPr lang="pl-PL" sz="2400" b="1" i="1" dirty="0" err="1"/>
              <a:t>laboratory</a:t>
            </a:r>
            <a:r>
              <a:rPr lang="pl-PL" sz="2400" b="1" i="1" dirty="0"/>
              <a:t> </a:t>
            </a:r>
            <a:endParaRPr lang="nb-NO" sz="2400" b="1" i="1" dirty="0"/>
          </a:p>
          <a:p>
            <a:pPr marL="114300" indent="0" algn="ctr">
              <a:buNone/>
            </a:pPr>
            <a:r>
              <a:rPr lang="pl-PL" sz="2000" i="1" dirty="0">
                <a:hlinkClick r:id="rId5"/>
              </a:rPr>
              <a:t>marcin.kowalski@wat.edu.pl</a:t>
            </a:r>
            <a:endParaRPr lang="pl-PL" sz="2000" i="1" dirty="0"/>
          </a:p>
          <a:p>
            <a:pPr marL="114300" indent="0" algn="ctr">
              <a:buNone/>
            </a:pPr>
            <a:r>
              <a:rPr lang="pl-PL" sz="2000" i="1" dirty="0"/>
              <a:t>Mobile: +48 608 732 357</a:t>
            </a:r>
          </a:p>
          <a:p>
            <a:pPr marL="114300" indent="0" algn="ctr">
              <a:buNone/>
            </a:pPr>
            <a:r>
              <a:rPr lang="pl-PL" sz="2000" i="1" dirty="0"/>
              <a:t>Phone: +48 261 83 93 53</a:t>
            </a:r>
            <a:endParaRPr lang="nb-NO" sz="2000" i="1" dirty="0"/>
          </a:p>
          <a:p>
            <a:pPr marL="114300" indent="0" algn="ctr">
              <a:buNone/>
            </a:pPr>
            <a:r>
              <a:rPr lang="pl-PL" sz="2000" dirty="0">
                <a:hlinkClick r:id="rId6"/>
              </a:rPr>
              <a:t>www.safe.wat.edu.pl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5077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308</Words>
  <Application>Microsoft Office PowerPoint</Application>
  <PresentationFormat>Pokaz na ekranie (4:3)</PresentationFormat>
  <Paragraphs>52</Paragraphs>
  <Slides>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(Tekst podstawowy)</vt:lpstr>
      <vt:lpstr>Cambria</vt:lpstr>
      <vt:lpstr>Tahoma</vt:lpstr>
      <vt:lpstr>Adjacency</vt:lpstr>
      <vt:lpstr>PROvestigator</vt:lpstr>
      <vt:lpstr>Proposal idea/content </vt:lpstr>
      <vt:lpstr>Project participants</vt:lpstr>
      <vt:lpstr>Prezentacja programu PowerPoint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Kowalski Marcin</cp:lastModifiedBy>
  <cp:revision>56</cp:revision>
  <cp:lastPrinted>2012-04-11T09:19:10Z</cp:lastPrinted>
  <dcterms:created xsi:type="dcterms:W3CDTF">2012-04-10T09:21:31Z</dcterms:created>
  <dcterms:modified xsi:type="dcterms:W3CDTF">2022-04-25T10:02:13Z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