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9" r:id="rId4"/>
    <p:sldId id="257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8"/>
    <p:restoredTop sz="95934"/>
  </p:normalViewPr>
  <p:slideViewPr>
    <p:cSldViewPr>
      <p:cViewPr varScale="1">
        <p:scale>
          <a:sx n="63" d="100"/>
          <a:sy n="63" d="100"/>
        </p:scale>
        <p:origin x="111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15.04.2022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0306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15.04.2022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15.04.2022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15.04.2022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15.04.2022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15.04.2022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15.04.2022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15.04.2022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94565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nb-NO" dirty="0"/>
              <a:t>TOOLBAR </a:t>
            </a:r>
            <a:br>
              <a:rPr lang="nb-NO" dirty="0"/>
            </a:br>
            <a:r>
              <a:rPr lang="nb-NO" sz="3600" dirty="0"/>
              <a:t>Tackling terrOrist grOomers on onLine gaming trough AI-Based tools and AwaReness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0216" y="2508920"/>
            <a:ext cx="7620000" cy="43490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 b="1" dirty="0"/>
              <a:t>Name of proposer/speaker: </a:t>
            </a:r>
            <a:r>
              <a:rPr lang="en-GB" dirty="0"/>
              <a:t>Serena Bressan</a:t>
            </a:r>
          </a:p>
          <a:p>
            <a:r>
              <a:rPr lang="en-GB" b="1" dirty="0"/>
              <a:t>E-mail: </a:t>
            </a:r>
            <a:r>
              <a:rPr lang="en-GB" dirty="0"/>
              <a:t>bressan@fbk.eu</a:t>
            </a:r>
          </a:p>
          <a:p>
            <a:r>
              <a:rPr lang="en-GB" b="1" dirty="0"/>
              <a:t>Organisation: </a:t>
            </a:r>
            <a:r>
              <a:rPr lang="en-GB" dirty="0"/>
              <a:t>Fondazione Bruno Kessler (Italy)</a:t>
            </a:r>
          </a:p>
          <a:p>
            <a:r>
              <a:rPr lang="en-GB" b="1" dirty="0"/>
              <a:t>Role: </a:t>
            </a:r>
            <a:r>
              <a:rPr lang="en-GB" dirty="0"/>
              <a:t>Proposal coordinator</a:t>
            </a:r>
          </a:p>
          <a:p>
            <a:pPr marL="114300" indent="0">
              <a:buNone/>
            </a:pPr>
            <a:endParaRPr lang="en-GB" dirty="0"/>
          </a:p>
          <a:p>
            <a:pPr algn="l"/>
            <a:r>
              <a:rPr lang="en-GB" b="1" dirty="0"/>
              <a:t>Proposal activity: </a:t>
            </a:r>
            <a:r>
              <a:rPr lang="en-US" dirty="0"/>
              <a:t>HORIZON-CL3-2022-FCT-01-03 - Enhanced fight against the abuse of online gaming culture by extremists</a:t>
            </a:r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Serena Bressan – bressan@fbk.eu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Proposal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1"/>
            <a:ext cx="7620000" cy="480060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114300" indent="0">
              <a:buNone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roject TOOLBAR is aimed at preventing and fighting against the use of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online gaming culture as enabler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two main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terrorist activities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content propagation, </a:t>
            </a:r>
            <a:r>
              <a:rPr lang="en-US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radicalisation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recruitment;</a:t>
            </a:r>
          </a:p>
          <a:p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virtual combat training.</a:t>
            </a:r>
          </a:p>
          <a:p>
            <a:pPr marL="114300" indent="0">
              <a:buNone/>
            </a:pP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final goal is to support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European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enforcement and judicial a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uthorities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cooperating with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gaming companies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tackle terrorist ‘groomers’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on gaming platforms, video games, related apps and live-streaming services. To this aim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we will develop 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innovative and validated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AI-based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platform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including privacy-preserving tools, training curricula and awareness raising modules, which will exploit the maximum potential of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SSH research, NLP, data science and network science</a:t>
            </a:r>
            <a:r>
              <a:rPr lang="en-U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Serena Bressan – bressan@fbk.eu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Proposal 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2126"/>
            <a:ext cx="7620000" cy="5217952"/>
          </a:xfrm>
        </p:spPr>
        <p:txBody>
          <a:bodyPr vert="horz" lIns="91440" tIns="45720" rIns="91440" bIns="45720" rtlCol="0" anchor="t">
            <a:normAutofit fontScale="25000" lnSpcReduction="20000"/>
          </a:bodyPr>
          <a:lstStyle/>
          <a:p>
            <a:pPr marL="114300" indent="0">
              <a:buNone/>
            </a:pPr>
            <a:endParaRPr lang="en-GB" sz="5500" dirty="0"/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Addressing the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nexus between online gaming and terrorism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identifying the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scale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presence of terrorists and violent extremists </a:t>
            </a: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online gaming platforms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</a:t>
            </a:r>
            <a:r>
              <a:rPr lang="en-US" sz="80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radicalisation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recruitment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investigating the </a:t>
            </a:r>
            <a:r>
              <a:rPr lang="en-US" sz="8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modus operandi of terrorist ‘groomers’</a:t>
            </a:r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Accessing to and </a:t>
            </a:r>
            <a:r>
              <a:rPr lang="en-US" sz="8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analysing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in-game communication data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 text, voice and video chat) to examine the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misuse of the communication tools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provided through gaming to exchange information and further elude investigations.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Assessing the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of violent video games on terrorist activities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(e.g. use of AR and VR games for combat training), while examining the trend of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‘gamification’ of terrorism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it-IT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Launching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innovative awareness campaigns 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targeted to young gamers, their families and educators, and promoting the use of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reporting mechanisms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Fostering </a:t>
            </a:r>
            <a:r>
              <a:rPr lang="en-US" sz="8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policy discussion between the EU and the gaming industry</a:t>
            </a:r>
            <a:r>
              <a:rPr lang="en-US" sz="8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with special regard to </a:t>
            </a:r>
            <a:r>
              <a:rPr lang="en-US" sz="8000" dirty="0">
                <a:latin typeface="Calibri" panose="020F0502020204030204" pitchFamily="34" charset="0"/>
                <a:cs typeface="Times New Roman" panose="02020603050405020304" pitchFamily="18" charset="0"/>
              </a:rPr>
              <a:t>digital safety for young people.</a:t>
            </a:r>
            <a:endParaRPr lang="it-IT" sz="8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Serena Bressan – bressan@fbk.eu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23498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Project </a:t>
            </a:r>
            <a:r>
              <a:rPr lang="nb-NO" dirty="0" err="1"/>
              <a:t>participants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7620000" cy="480060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GB" b="1" dirty="0"/>
              <a:t>Existing consortium:</a:t>
            </a:r>
          </a:p>
          <a:p>
            <a:pPr lvl="1"/>
            <a:r>
              <a:rPr lang="en-GB" sz="2200" b="1" dirty="0"/>
              <a:t>Proposed coordinator: </a:t>
            </a:r>
            <a:r>
              <a:rPr lang="en-GB" sz="2200" dirty="0"/>
              <a:t>Fondazione Bruno Kessler (Italy)</a:t>
            </a:r>
          </a:p>
          <a:p>
            <a:pPr lvl="1"/>
            <a:r>
              <a:rPr lang="en-GB" sz="2200" b="1" dirty="0"/>
              <a:t>Partners / Other participants:  </a:t>
            </a:r>
            <a:r>
              <a:rPr lang="en-GB" sz="2200" dirty="0"/>
              <a:t>3 research </a:t>
            </a:r>
            <a:r>
              <a:rPr lang="en-GB" sz="2200" dirty="0" err="1"/>
              <a:t>centers</a:t>
            </a:r>
            <a:r>
              <a:rPr lang="en-GB" sz="2200" dirty="0"/>
              <a:t> / universities, 2 SMEs / IT companies [Expertise: criminology, sociology, law &amp; ethics, social media detection, NLP, network science, image/video analytics]</a:t>
            </a:r>
          </a:p>
          <a:p>
            <a:r>
              <a:rPr lang="en-US" dirty="0"/>
              <a:t>TOOLBAR is now seeking the contribution of </a:t>
            </a:r>
            <a:r>
              <a:rPr lang="en-US" b="1" dirty="0"/>
              <a:t>gaming companies, LEAs, (cyber) phycologists, and communication experts </a:t>
            </a:r>
            <a:r>
              <a:rPr lang="en-US" dirty="0"/>
              <a:t>as consortium partners to</a:t>
            </a:r>
            <a:r>
              <a:rPr lang="en-GB" dirty="0"/>
              <a:t>:</a:t>
            </a:r>
          </a:p>
          <a:p>
            <a:pPr lvl="1"/>
            <a:r>
              <a:rPr lang="en-US" sz="2200" dirty="0"/>
              <a:t>share expertise, data, user requirements &amp; best practices</a:t>
            </a:r>
          </a:p>
          <a:p>
            <a:pPr lvl="1"/>
            <a:r>
              <a:rPr lang="en-US" sz="2200" dirty="0"/>
              <a:t>provide input into new research &amp; policy agendas</a:t>
            </a:r>
          </a:p>
          <a:p>
            <a:pPr lvl="1"/>
            <a:r>
              <a:rPr lang="en-US" sz="2200" dirty="0"/>
              <a:t>examine and evaluate new tools &amp; techniques</a:t>
            </a:r>
          </a:p>
          <a:p>
            <a:pPr lvl="1"/>
            <a:r>
              <a:rPr lang="en-US" sz="2200" dirty="0"/>
              <a:t>find innovative methods to raise awareness</a:t>
            </a:r>
            <a:endParaRPr lang="en-GB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Serena Bressan – bressan@fbk.eu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</TotalTime>
  <Words>511</Words>
  <Application>Microsoft Office PowerPoint</Application>
  <PresentationFormat>Presentazione su schermo (4:3)</PresentationFormat>
  <Paragraphs>45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Adjacency</vt:lpstr>
      <vt:lpstr>TOOLBAR  Tackling terrOrist grOomers on onLine gaming trough AI-Based tools and AwaReness</vt:lpstr>
      <vt:lpstr>Proposal objective</vt:lpstr>
      <vt:lpstr>Proposal concept</vt:lpstr>
      <vt:lpstr>Project participants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Serena Bressan</cp:lastModifiedBy>
  <cp:revision>75</cp:revision>
  <cp:lastPrinted>2012-04-11T09:19:10Z</cp:lastPrinted>
  <dcterms:created xsi:type="dcterms:W3CDTF">2012-04-10T09:21:31Z</dcterms:created>
  <dcterms:modified xsi:type="dcterms:W3CDTF">2022-04-15T08:32:11Z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