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9" r:id="rId4"/>
    <p:sldId id="257" r:id="rId5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e-Frech, Isabelle" initials="LI" lastIdx="1" clrIdx="0">
    <p:extLst>
      <p:ext uri="{19B8F6BF-5375-455C-9EA6-DF929625EA0E}">
        <p15:presenceInfo xmlns:p15="http://schemas.microsoft.com/office/powerpoint/2012/main" userId="S-1-5-21-117609710-1708537768-839522115-58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68"/>
    <p:restoredTop sz="95934"/>
  </p:normalViewPr>
  <p:slideViewPr>
    <p:cSldViewPr>
      <p:cViewPr varScale="1">
        <p:scale>
          <a:sx n="63" d="100"/>
          <a:sy n="63" d="100"/>
        </p:scale>
        <p:origin x="111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148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C9A57-E74E-46E1-802D-7A22AF04449B}" type="datetimeFigureOut">
              <a:rPr lang="nb-NO" smtClean="0"/>
              <a:t>15.04.2022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BEE95-CAE1-4F76-9BA5-67014284A103}" type="slidenum">
              <a:rPr lang="nb-NO" smtClean="0"/>
              <a:t>‹N›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602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2AE16-7661-4E0B-A4D1-B7861D0EB727}" type="datetimeFigureOut">
              <a:rPr lang="nb-NO" smtClean="0"/>
              <a:t>15.04.2022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DF38B-621D-4BCD-89A9-FBD666408DA6}" type="slidenum">
              <a:rPr lang="nb-NO" smtClean="0"/>
              <a:t>‹N›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6725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3449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718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030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0441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B791-8C77-4131-8050-7A4FF8BE2C3F}" type="datetime1">
              <a:rPr lang="nb-NO" smtClean="0"/>
              <a:t>15.04.2022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BE01-EF28-4328-A547-63D203B7BB90}" type="datetime1">
              <a:rPr lang="nb-NO" smtClean="0"/>
              <a:t>15.04.2022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3837-941D-41DE-A61A-77DD77D7AEB6}" type="datetime1">
              <a:rPr lang="nb-NO" smtClean="0"/>
              <a:t>15.04.2022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68128" y="1296968"/>
            <a:ext cx="2438399" cy="365760"/>
          </a:xfrm>
        </p:spPr>
        <p:txBody>
          <a:bodyPr/>
          <a:lstStyle/>
          <a:p>
            <a:fld id="{04F6F1DB-EB88-413C-BE21-80BDD3483E0D}" type="datetime1">
              <a:rPr lang="nb-NO" smtClean="0"/>
              <a:t>15.04.2022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SMIG2012  - Louvain 22-23 May 2012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C619-7BC7-410B-B2E3-9D711E67A1CD}" type="datetime1">
              <a:rPr lang="nb-NO" smtClean="0"/>
              <a:t>15.04.2022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F34-FB92-4B61-BC7B-F6E9B072AB18}" type="datetime1">
              <a:rPr lang="nb-NO" smtClean="0"/>
              <a:t>15.04.2022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10EC-802F-4532-A769-F1C0B6544333}" type="datetime1">
              <a:rPr lang="nb-NO" smtClean="0"/>
              <a:t>15.04.2022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D048-18E1-4BEB-A2DD-F65FB75A24BB}" type="datetime1">
              <a:rPr lang="nb-NO" smtClean="0"/>
              <a:t>15.04.2022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25AD-3789-49A4-AF87-FE3AC1CFCB3C}" type="datetime1">
              <a:rPr lang="nb-NO" smtClean="0"/>
              <a:t>15.04.2022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B6D3-E0C4-455A-8EFE-7DFF1BF7361E}" type="datetime1">
              <a:rPr lang="nb-NO" smtClean="0"/>
              <a:t>15.04.2022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16A6-E50A-4936-BCE0-8EAA216B402B}" type="datetime1">
              <a:rPr lang="nb-NO" smtClean="0"/>
              <a:t>15.04.2022</a:t>
            </a:fld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‹N›</a:t>
            </a:fld>
            <a:endParaRPr lang="nb-N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5326606-9769-45B9-B145-D32B89908B05}" type="slidenum">
              <a:rPr lang="nb-NO" smtClean="0"/>
              <a:t>‹N›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20FBF4F-7021-410B-B4ED-71D3FC67930E}" type="datetime1">
              <a:rPr lang="nb-NO" smtClean="0"/>
              <a:t>15.04.2022</a:t>
            </a:fld>
            <a:endParaRPr lang="nb-NO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3B9BEB5F-9397-4989-92C3-B6F972B1717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3158"/>
            <a:ext cx="1162284" cy="3829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4565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nb-NO" dirty="0"/>
              <a:t>TOOLBAR </a:t>
            </a:r>
            <a:br>
              <a:rPr lang="nb-NO" dirty="0"/>
            </a:br>
            <a:r>
              <a:rPr lang="nb-NO" sz="3600" dirty="0"/>
              <a:t>Tackling terrOrist grOomers on onLine gaming trough AI-Based tools and AwaReness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0216" y="2508920"/>
            <a:ext cx="7620000" cy="43490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b="1" dirty="0"/>
              <a:t>Name of proposer/speaker: </a:t>
            </a:r>
            <a:r>
              <a:rPr lang="en-GB" dirty="0"/>
              <a:t>Serena Bressan</a:t>
            </a:r>
          </a:p>
          <a:p>
            <a:r>
              <a:rPr lang="en-GB" b="1" dirty="0"/>
              <a:t>E-mail: </a:t>
            </a:r>
            <a:r>
              <a:rPr lang="en-GB" dirty="0"/>
              <a:t>bressan@fbk.eu</a:t>
            </a:r>
          </a:p>
          <a:p>
            <a:r>
              <a:rPr lang="en-GB" b="1" dirty="0"/>
              <a:t>Organisation: </a:t>
            </a:r>
            <a:r>
              <a:rPr lang="en-GB" dirty="0"/>
              <a:t>Fondazione Bruno Kessler (Italy)</a:t>
            </a:r>
          </a:p>
          <a:p>
            <a:r>
              <a:rPr lang="en-GB" b="1" dirty="0"/>
              <a:t>Role: </a:t>
            </a:r>
            <a:r>
              <a:rPr lang="en-GB" dirty="0"/>
              <a:t>Proposal coordinator</a:t>
            </a:r>
          </a:p>
          <a:p>
            <a:pPr marL="114300" indent="0">
              <a:buNone/>
            </a:pPr>
            <a:endParaRPr lang="en-GB" dirty="0"/>
          </a:p>
          <a:p>
            <a:pPr algn="l"/>
            <a:r>
              <a:rPr lang="en-GB" b="1" dirty="0"/>
              <a:t>Proposal activity: </a:t>
            </a:r>
            <a:r>
              <a:rPr lang="en-US" dirty="0"/>
              <a:t>HORIZON-CL3-2022-FCT-01-03 - Enhanced fight against the abuse of online gaming culture by extremists</a:t>
            </a:r>
            <a:endParaRPr lang="en-GB" i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1</a:t>
            </a:fld>
            <a:endParaRPr lang="nb-NO" dirty="0"/>
          </a:p>
        </p:txBody>
      </p:sp>
      <p:sp>
        <p:nvSpPr>
          <p:cNvPr id="2" name="Tekstvak 1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Serena Bressan – bressan@fbk.eu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47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Proposal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1"/>
            <a:ext cx="7620000" cy="480060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114300" indent="0"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roject TOOLBAR is aimed at preventing and fighting against the use of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online gaming culture as enabler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two main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terrorist activities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content propagation,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radicalisation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recruitment;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virtual combat training.</a:t>
            </a:r>
          </a:p>
          <a:p>
            <a:pPr marL="114300" indent="0">
              <a:buNone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final goal is to support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European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law enforcement and judicial a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uthorities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cooperating with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gaming companies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tackle terrorist ‘groomers’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gaming platforms, video games, related apps and live-streaming services. To this aim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we will develop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innovative and validated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AI-based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platform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including privacy-preserving tools, training curricula and awareness raising modules, which will exploit the maximum potential of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SSH research, NLP, data science and network science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2</a:t>
            </a:fld>
            <a:endParaRPr lang="nb-NO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Serena Bressan – bressan@fbk.eu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AA75F91-6D24-4080-90C8-291253135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048038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Proposal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126"/>
            <a:ext cx="7620000" cy="5217952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114300" indent="0">
              <a:buNone/>
            </a:pPr>
            <a:endParaRPr lang="en-GB" sz="5500" dirty="0"/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Addressing the </a:t>
            </a:r>
            <a:r>
              <a:rPr lang="en-US" sz="8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nexus between online gaming and terrorism</a:t>
            </a: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identifying the </a:t>
            </a:r>
            <a:r>
              <a:rPr lang="en-US" sz="8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scale </a:t>
            </a: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presence of terrorists and violent extremists </a:t>
            </a:r>
            <a:r>
              <a:rPr lang="en-US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online gaming platforms</a:t>
            </a: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en-US" sz="8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radicalisation</a:t>
            </a:r>
            <a:r>
              <a:rPr lang="en-US" sz="8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recruitment</a:t>
            </a: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8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investigating the </a:t>
            </a:r>
            <a:r>
              <a:rPr lang="en-US" sz="8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modus operandi of terrorist ‘groomers’</a:t>
            </a:r>
            <a:r>
              <a:rPr lang="en-US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Accessing to and </a:t>
            </a:r>
            <a:r>
              <a:rPr lang="en-US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analysing</a:t>
            </a: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in-game communication data </a:t>
            </a: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(e.g. text, voice and video chat) to examine the </a:t>
            </a:r>
            <a:r>
              <a:rPr lang="en-US" sz="8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misuse of the communication tools </a:t>
            </a: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provided through gaming to exchange information and further elude investigations.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Assessing the </a:t>
            </a:r>
            <a:r>
              <a:rPr lang="en-US" sz="8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impact of violent video games on terrorist activities </a:t>
            </a: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(e.g. use of AR and VR games for combat training), while examining the trend of </a:t>
            </a:r>
            <a:r>
              <a:rPr lang="en-US" sz="8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‘gamification’ of terrorism</a:t>
            </a: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Launching </a:t>
            </a:r>
            <a:r>
              <a:rPr lang="en-US" sz="8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innovative awareness campaigns </a:t>
            </a: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targeted to young gamers, their families and educators, and promoting the use of </a:t>
            </a:r>
            <a:r>
              <a:rPr lang="en-US" sz="8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reporting mechanisms</a:t>
            </a: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Fostering </a:t>
            </a:r>
            <a:r>
              <a:rPr lang="en-US" sz="8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policy discussion between the EU and the gaming industry</a:t>
            </a: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with special regard to </a:t>
            </a:r>
            <a:r>
              <a:rPr lang="en-US" sz="8000" dirty="0">
                <a:latin typeface="Calibri" panose="020F0502020204030204" pitchFamily="34" charset="0"/>
                <a:cs typeface="Times New Roman" panose="02020603050405020304" pitchFamily="18" charset="0"/>
              </a:rPr>
              <a:t>digital safety for young people.</a:t>
            </a:r>
            <a:endParaRPr lang="it-IT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3</a:t>
            </a:fld>
            <a:endParaRPr lang="nb-NO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Serena Bressan – bressan@fbk.eu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AA75F91-6D24-4080-90C8-291253135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23498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Project </a:t>
            </a:r>
            <a:r>
              <a:rPr lang="nb-NO" dirty="0" err="1"/>
              <a:t>participants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620000" cy="480060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b="1" dirty="0"/>
              <a:t>Existing consortium:</a:t>
            </a:r>
          </a:p>
          <a:p>
            <a:pPr lvl="1"/>
            <a:r>
              <a:rPr lang="en-GB" sz="2200" b="1" dirty="0"/>
              <a:t>Proposed coordinator: </a:t>
            </a:r>
            <a:r>
              <a:rPr lang="en-GB" sz="2200" dirty="0"/>
              <a:t>Fondazione Bruno Kessler (Italy)</a:t>
            </a:r>
          </a:p>
          <a:p>
            <a:pPr lvl="1"/>
            <a:r>
              <a:rPr lang="en-GB" sz="2200" b="1" dirty="0"/>
              <a:t>Partners / Other participants:  </a:t>
            </a:r>
            <a:r>
              <a:rPr lang="en-GB" sz="2200" dirty="0"/>
              <a:t>3 research </a:t>
            </a:r>
            <a:r>
              <a:rPr lang="en-GB" sz="2200" dirty="0" err="1"/>
              <a:t>centers</a:t>
            </a:r>
            <a:r>
              <a:rPr lang="en-GB" sz="2200" dirty="0"/>
              <a:t> / universities, 2 SMEs / IT companies [Expertise: criminology, sociology, law &amp; ethics, social media detection, NLP, network science, image/video analytics]</a:t>
            </a:r>
          </a:p>
          <a:p>
            <a:r>
              <a:rPr lang="en-US" dirty="0"/>
              <a:t>TOOLBAR is now seeking the contribution of </a:t>
            </a:r>
            <a:r>
              <a:rPr lang="en-US" b="1" dirty="0"/>
              <a:t>gaming companies, LEAs, (cyber) phycologists, and communication experts </a:t>
            </a:r>
            <a:r>
              <a:rPr lang="en-US" dirty="0"/>
              <a:t>as consortium partners to</a:t>
            </a:r>
            <a:r>
              <a:rPr lang="en-GB" dirty="0"/>
              <a:t>:</a:t>
            </a:r>
          </a:p>
          <a:p>
            <a:pPr lvl="1"/>
            <a:r>
              <a:rPr lang="en-US" sz="2200" dirty="0"/>
              <a:t>share expertise, data, user requirements &amp; best practices</a:t>
            </a:r>
          </a:p>
          <a:p>
            <a:pPr lvl="1"/>
            <a:r>
              <a:rPr lang="en-US" sz="2200" dirty="0"/>
              <a:t>provide input into new research &amp; policy agendas</a:t>
            </a:r>
          </a:p>
          <a:p>
            <a:pPr lvl="1"/>
            <a:r>
              <a:rPr lang="en-US" sz="2200" dirty="0"/>
              <a:t>examine and evaluate new tools &amp; techniques</a:t>
            </a:r>
          </a:p>
          <a:p>
            <a:pPr lvl="1"/>
            <a:r>
              <a:rPr lang="en-US" sz="2200" dirty="0"/>
              <a:t>find innovative methods to raise awareness</a:t>
            </a:r>
            <a:endParaRPr lang="en-GB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4</a:t>
            </a:fld>
            <a:endParaRPr lang="nb-NO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Serena Bressan – bressan@fbk.eu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E11D5B47-CF55-4D7E-8084-947E4FE2A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25010788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</TotalTime>
  <Words>511</Words>
  <Application>Microsoft Office PowerPoint</Application>
  <PresentationFormat>Presentazione su schermo (4:3)</PresentationFormat>
  <Paragraphs>45</Paragraphs>
  <Slides>4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Cambria</vt:lpstr>
      <vt:lpstr>Adjacency</vt:lpstr>
      <vt:lpstr>TOOLBAR  Tackling terrOrist grOomers on onLine gaming trough AI-Based tools and AwaReness</vt:lpstr>
      <vt:lpstr>Proposal objective</vt:lpstr>
      <vt:lpstr>Proposal concept</vt:lpstr>
      <vt:lpstr>Project participants</vt:lpstr>
    </vt:vector>
  </TitlesOfParts>
  <Company>SINTEF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bsa</dc:creator>
  <cp:lastModifiedBy>Serena Bressan</cp:lastModifiedBy>
  <cp:revision>75</cp:revision>
  <cp:lastPrinted>2012-04-11T09:19:10Z</cp:lastPrinted>
  <dcterms:created xsi:type="dcterms:W3CDTF">2012-04-10T09:21:31Z</dcterms:created>
  <dcterms:modified xsi:type="dcterms:W3CDTF">2022-04-15T08:32:11Z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