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1.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Lst>
  <p:sldSz cx="9144000" cy="6858000"/>
  <p:notesSz cx="6797675" cy="9926638"/>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r>
              <a:rPr b="0" lang="nb-NO" sz="1800" spc="-1" strike="noStrike">
                <a:solidFill>
                  <a:srgbClr val="000000"/>
                </a:solidFill>
                <a:latin typeface="Calibri"/>
              </a:rPr>
              <a:t>Click to move the slide</a:t>
            </a:r>
            <a:endParaRPr b="0" lang="nb-NO" sz="1800" spc="-1" strike="noStrike">
              <a:solidFill>
                <a:srgbClr val="000000"/>
              </a:solidFill>
              <a:latin typeface="Calibri"/>
            </a:endParaRPr>
          </a:p>
        </p:txBody>
      </p:sp>
      <p:sp>
        <p:nvSpPr>
          <p:cNvPr id="45"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r>
              <a:rPr b="0" lang="en-US" sz="2000" spc="-1" strike="noStrike">
                <a:latin typeface="Arial"/>
              </a:rPr>
              <a:t>Click to edit the notes format</a:t>
            </a:r>
            <a:endParaRPr b="0" lang="en-US" sz="2000" spc="-1" strike="noStrike">
              <a:latin typeface="Arial"/>
            </a:endParaRPr>
          </a:p>
        </p:txBody>
      </p:sp>
      <p:sp>
        <p:nvSpPr>
          <p:cNvPr id="46" name="PlaceHolder 3"/>
          <p:cNvSpPr>
            <a:spLocks noGrp="1"/>
          </p:cNvSpPr>
          <p:nvPr>
            <p:ph type="hdr"/>
          </p:nvPr>
        </p:nvSpPr>
        <p:spPr>
          <a:xfrm>
            <a:off x="0" y="0"/>
            <a:ext cx="3372840" cy="502560"/>
          </a:xfrm>
          <a:prstGeom prst="rect">
            <a:avLst/>
          </a:prstGeom>
          <a:noFill/>
          <a:ln w="0">
            <a:noFill/>
          </a:ln>
        </p:spPr>
        <p:txBody>
          <a:bodyPr lIns="0" rIns="0" tIns="0" bIns="0" anchor="t">
            <a:noAutofit/>
          </a:bodyPr>
          <a:p>
            <a:r>
              <a:rPr b="0" lang="en-US" sz="1400" spc="-1" strike="noStrike">
                <a:latin typeface="Times New Roman"/>
              </a:rPr>
              <a:t>&lt;header&gt;</a:t>
            </a:r>
            <a:endParaRPr b="0" lang="en-US" sz="1400" spc="-1" strike="noStrike">
              <a:latin typeface="Times New Roman"/>
            </a:endParaRPr>
          </a:p>
        </p:txBody>
      </p:sp>
      <p:sp>
        <p:nvSpPr>
          <p:cNvPr id="47" name="PlaceHolder 4"/>
          <p:cNvSpPr>
            <a:spLocks noGrp="1"/>
          </p:cNvSpPr>
          <p:nvPr>
            <p:ph type="dt" idx="4"/>
          </p:nvPr>
        </p:nvSpPr>
        <p:spPr>
          <a:xfrm>
            <a:off x="4399200" y="0"/>
            <a:ext cx="3372840" cy="502560"/>
          </a:xfrm>
          <a:prstGeom prst="rect">
            <a:avLst/>
          </a:prstGeom>
          <a:noFill/>
          <a:ln w="0">
            <a:noFill/>
          </a:ln>
        </p:spPr>
        <p:txBody>
          <a:bodyPr lIns="0" rIns="0" tIns="0" bIns="0" anchor="t">
            <a:noAutofit/>
          </a:bodyPr>
          <a:lstStyle>
            <a:lvl1pPr algn="r">
              <a:buNone/>
              <a:defRPr b="0" lang="en-US" sz="1400" spc="-1" strike="noStrike">
                <a:latin typeface="Times New Roman"/>
              </a:defRPr>
            </a:lvl1pPr>
          </a:lstStyle>
          <a:p>
            <a:pPr algn="r">
              <a:buNone/>
            </a:pPr>
            <a:r>
              <a:rPr b="0" lang="en-US" sz="1400" spc="-1" strike="noStrike">
                <a:latin typeface="Times New Roman"/>
              </a:rPr>
              <a:t>&lt;date/time&gt;</a:t>
            </a:r>
            <a:endParaRPr b="0" lang="en-US" sz="1400" spc="-1" strike="noStrike">
              <a:latin typeface="Times New Roman"/>
            </a:endParaRPr>
          </a:p>
        </p:txBody>
      </p:sp>
      <p:sp>
        <p:nvSpPr>
          <p:cNvPr id="48" name="PlaceHolder 5"/>
          <p:cNvSpPr>
            <a:spLocks noGrp="1"/>
          </p:cNvSpPr>
          <p:nvPr>
            <p:ph type="ftr" idx="5"/>
          </p:nvPr>
        </p:nvSpPr>
        <p:spPr>
          <a:xfrm>
            <a:off x="0" y="9555480"/>
            <a:ext cx="3372840" cy="502560"/>
          </a:xfrm>
          <a:prstGeom prst="rect">
            <a:avLst/>
          </a:prstGeom>
          <a:noFill/>
          <a:ln w="0">
            <a:noFill/>
          </a:ln>
        </p:spPr>
        <p:txBody>
          <a:bodyPr lIns="0" rIns="0" tIns="0" bIns="0" anchor="b">
            <a:noAutofit/>
          </a:bodyPr>
          <a:lstStyle>
            <a:lvl1pPr>
              <a:defRPr b="0" lang="en-US" sz="1400" spc="-1" strike="noStrike">
                <a:latin typeface="Times New Roman"/>
              </a:defRPr>
            </a:lvl1pPr>
          </a:lstStyle>
          <a:p>
            <a:r>
              <a:rPr b="0" lang="en-US" sz="1400" spc="-1" strike="noStrike">
                <a:latin typeface="Times New Roman"/>
              </a:rPr>
              <a:t>&lt;footer&gt;</a:t>
            </a:r>
            <a:endParaRPr b="0" lang="en-US" sz="1400" spc="-1" strike="noStrike">
              <a:latin typeface="Times New Roman"/>
            </a:endParaRPr>
          </a:p>
        </p:txBody>
      </p:sp>
      <p:sp>
        <p:nvSpPr>
          <p:cNvPr id="49" name="PlaceHolder 6"/>
          <p:cNvSpPr>
            <a:spLocks noGrp="1"/>
          </p:cNvSpPr>
          <p:nvPr>
            <p:ph type="sldNum" idx="6"/>
          </p:nvPr>
        </p:nvSpPr>
        <p:spPr>
          <a:xfrm>
            <a:off x="4399200" y="9555480"/>
            <a:ext cx="3372840" cy="502560"/>
          </a:xfrm>
          <a:prstGeom prst="rect">
            <a:avLst/>
          </a:prstGeom>
          <a:noFill/>
          <a:ln w="0">
            <a:noFill/>
          </a:ln>
        </p:spPr>
        <p:txBody>
          <a:bodyPr lIns="0" rIns="0" tIns="0" bIns="0" anchor="b">
            <a:noAutofit/>
          </a:bodyPr>
          <a:lstStyle>
            <a:lvl1pPr algn="r">
              <a:buNone/>
              <a:defRPr b="0" lang="en-US" sz="1400" spc="-1" strike="noStrike">
                <a:latin typeface="Times New Roman"/>
              </a:defRPr>
            </a:lvl1pPr>
          </a:lstStyle>
          <a:p>
            <a:pPr algn="r">
              <a:buNone/>
            </a:pPr>
            <a:fld id="{B7D201A8-1118-42E9-8284-6FADAAA60947}"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sldImg"/>
          </p:nvPr>
        </p:nvSpPr>
        <p:spPr>
          <a:xfrm>
            <a:off x="917640" y="744480"/>
            <a:ext cx="4962240" cy="3722400"/>
          </a:xfrm>
          <a:prstGeom prst="rect">
            <a:avLst/>
          </a:prstGeom>
          <a:ln w="0">
            <a:noFill/>
          </a:ln>
        </p:spPr>
      </p:sp>
      <p:sp>
        <p:nvSpPr>
          <p:cNvPr id="66" name="PlaceHolder 2"/>
          <p:cNvSpPr>
            <a:spLocks noGrp="1"/>
          </p:cNvSpPr>
          <p:nvPr>
            <p:ph type="body"/>
          </p:nvPr>
        </p:nvSpPr>
        <p:spPr>
          <a:xfrm>
            <a:off x="679680" y="4715280"/>
            <a:ext cx="5437800" cy="4466520"/>
          </a:xfrm>
          <a:prstGeom prst="rect">
            <a:avLst/>
          </a:prstGeom>
          <a:noFill/>
          <a:ln w="0">
            <a:noFill/>
          </a:ln>
        </p:spPr>
        <p:txBody>
          <a:bodyPr anchor="t">
            <a:noAutofit/>
          </a:bodyPr>
          <a:p>
            <a:endParaRPr b="0" lang="en-US" sz="2000" spc="-1" strike="noStrike">
              <a:latin typeface="Arial"/>
            </a:endParaRPr>
          </a:p>
        </p:txBody>
      </p:sp>
      <p:sp>
        <p:nvSpPr>
          <p:cNvPr id="67" name="PlaceHolder 3"/>
          <p:cNvSpPr>
            <a:spLocks noGrp="1"/>
          </p:cNvSpPr>
          <p:nvPr>
            <p:ph type="sldNum" idx="10"/>
          </p:nvPr>
        </p:nvSpPr>
        <p:spPr>
          <a:xfrm>
            <a:off x="3850560" y="9428760"/>
            <a:ext cx="2945160" cy="496080"/>
          </a:xfrm>
          <a:prstGeom prst="rect">
            <a:avLst/>
          </a:prstGeom>
          <a:noFill/>
          <a:ln w="0">
            <a:noFill/>
          </a:ln>
        </p:spPr>
        <p:txBody>
          <a:bodyPr anchor="b">
            <a:noAutofit/>
          </a:bodyPr>
          <a:lstStyle>
            <a:lvl1pPr algn="r">
              <a:lnSpc>
                <a:spcPct val="100000"/>
              </a:lnSpc>
              <a:buNone/>
              <a:defRPr b="0" lang="nb-NO" sz="1200" spc="-1" strike="noStrike">
                <a:solidFill>
                  <a:srgbClr val="000000"/>
                </a:solidFill>
                <a:latin typeface="+mn-lt"/>
                <a:ea typeface="+mn-ea"/>
              </a:defRPr>
            </a:lvl1pPr>
          </a:lstStyle>
          <a:p>
            <a:pPr algn="r">
              <a:lnSpc>
                <a:spcPct val="100000"/>
              </a:lnSpc>
              <a:buNone/>
            </a:pPr>
            <a:fld id="{6BF1DF01-9430-46E0-9309-295BD6FC786C}" type="slidenum">
              <a:rPr b="0" lang="nb-NO" sz="1200" spc="-1" strike="noStrike">
                <a:solidFill>
                  <a:srgbClr val="000000"/>
                </a:solidFill>
                <a:latin typeface="+mn-lt"/>
                <a:ea typeface="+mn-ea"/>
              </a:rPr>
              <a:t>&lt;number&gt;</a:t>
            </a:fld>
            <a:endParaRPr b="0" lang="en-US"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sldImg"/>
          </p:nvPr>
        </p:nvSpPr>
        <p:spPr>
          <a:xfrm>
            <a:off x="917640" y="744480"/>
            <a:ext cx="4962240" cy="3722400"/>
          </a:xfrm>
          <a:prstGeom prst="rect">
            <a:avLst/>
          </a:prstGeom>
          <a:ln w="0">
            <a:noFill/>
          </a:ln>
        </p:spPr>
      </p:sp>
      <p:sp>
        <p:nvSpPr>
          <p:cNvPr id="69" name="PlaceHolder 2"/>
          <p:cNvSpPr>
            <a:spLocks noGrp="1"/>
          </p:cNvSpPr>
          <p:nvPr>
            <p:ph type="body"/>
          </p:nvPr>
        </p:nvSpPr>
        <p:spPr>
          <a:xfrm>
            <a:off x="679680" y="4715280"/>
            <a:ext cx="5437800" cy="4466520"/>
          </a:xfrm>
          <a:prstGeom prst="rect">
            <a:avLst/>
          </a:prstGeom>
          <a:noFill/>
          <a:ln w="0">
            <a:noFill/>
          </a:ln>
        </p:spPr>
        <p:txBody>
          <a:bodyPr anchor="t">
            <a:noAutofit/>
          </a:bodyPr>
          <a:p>
            <a:endParaRPr b="0" lang="en-US" sz="2000" spc="-1" strike="noStrike">
              <a:latin typeface="Arial"/>
            </a:endParaRPr>
          </a:p>
        </p:txBody>
      </p:sp>
      <p:sp>
        <p:nvSpPr>
          <p:cNvPr id="70" name="PlaceHolder 3"/>
          <p:cNvSpPr>
            <a:spLocks noGrp="1"/>
          </p:cNvSpPr>
          <p:nvPr>
            <p:ph type="sldNum" idx="11"/>
          </p:nvPr>
        </p:nvSpPr>
        <p:spPr>
          <a:xfrm>
            <a:off x="3850560" y="9428760"/>
            <a:ext cx="2945160" cy="496080"/>
          </a:xfrm>
          <a:prstGeom prst="rect">
            <a:avLst/>
          </a:prstGeom>
          <a:noFill/>
          <a:ln w="0">
            <a:noFill/>
          </a:ln>
        </p:spPr>
        <p:txBody>
          <a:bodyPr anchor="b">
            <a:noAutofit/>
          </a:bodyPr>
          <a:lstStyle>
            <a:lvl1pPr algn="r">
              <a:lnSpc>
                <a:spcPct val="100000"/>
              </a:lnSpc>
              <a:buNone/>
              <a:defRPr b="0" lang="nb-NO" sz="1200" spc="-1" strike="noStrike">
                <a:solidFill>
                  <a:srgbClr val="000000"/>
                </a:solidFill>
                <a:latin typeface="+mn-lt"/>
                <a:ea typeface="+mn-ea"/>
              </a:defRPr>
            </a:lvl1pPr>
          </a:lstStyle>
          <a:p>
            <a:pPr algn="r">
              <a:lnSpc>
                <a:spcPct val="100000"/>
              </a:lnSpc>
              <a:buNone/>
            </a:pPr>
            <a:fld id="{A977DA6D-8914-4154-8B88-7DAB6A61B87B}" type="slidenum">
              <a:rPr b="0" lang="nb-NO" sz="1200" spc="-1" strike="noStrike">
                <a:solidFill>
                  <a:srgbClr val="000000"/>
                </a:solidFill>
                <a:latin typeface="+mn-lt"/>
                <a:ea typeface="+mn-ea"/>
              </a:rPr>
              <a:t>&lt;number&gt;</a:t>
            </a:fld>
            <a:endParaRPr b="0" lang="en-US"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type="sldImg"/>
          </p:nvPr>
        </p:nvSpPr>
        <p:spPr>
          <a:xfrm>
            <a:off x="917640" y="744480"/>
            <a:ext cx="4962240" cy="3722400"/>
          </a:xfrm>
          <a:prstGeom prst="rect">
            <a:avLst/>
          </a:prstGeom>
          <a:ln w="0">
            <a:noFill/>
          </a:ln>
        </p:spPr>
      </p:sp>
      <p:sp>
        <p:nvSpPr>
          <p:cNvPr id="72" name="PlaceHolder 2"/>
          <p:cNvSpPr>
            <a:spLocks noGrp="1"/>
          </p:cNvSpPr>
          <p:nvPr>
            <p:ph type="body"/>
          </p:nvPr>
        </p:nvSpPr>
        <p:spPr>
          <a:xfrm>
            <a:off x="679680" y="4715280"/>
            <a:ext cx="5437800" cy="4466520"/>
          </a:xfrm>
          <a:prstGeom prst="rect">
            <a:avLst/>
          </a:prstGeom>
          <a:noFill/>
          <a:ln w="0">
            <a:noFill/>
          </a:ln>
        </p:spPr>
        <p:txBody>
          <a:bodyPr anchor="t">
            <a:noAutofit/>
          </a:bodyPr>
          <a:p>
            <a:endParaRPr b="0" lang="en-US" sz="2000" spc="-1" strike="noStrike">
              <a:latin typeface="Arial"/>
            </a:endParaRPr>
          </a:p>
        </p:txBody>
      </p:sp>
      <p:sp>
        <p:nvSpPr>
          <p:cNvPr id="73" name="PlaceHolder 3"/>
          <p:cNvSpPr>
            <a:spLocks noGrp="1"/>
          </p:cNvSpPr>
          <p:nvPr>
            <p:ph type="sldNum" idx="12"/>
          </p:nvPr>
        </p:nvSpPr>
        <p:spPr>
          <a:xfrm>
            <a:off x="3850560" y="9428760"/>
            <a:ext cx="2945160" cy="496080"/>
          </a:xfrm>
          <a:prstGeom prst="rect">
            <a:avLst/>
          </a:prstGeom>
          <a:noFill/>
          <a:ln w="0">
            <a:noFill/>
          </a:ln>
        </p:spPr>
        <p:txBody>
          <a:bodyPr anchor="b">
            <a:noAutofit/>
          </a:bodyPr>
          <a:lstStyle>
            <a:lvl1pPr algn="r">
              <a:lnSpc>
                <a:spcPct val="100000"/>
              </a:lnSpc>
              <a:buNone/>
              <a:defRPr b="0" lang="nb-NO" sz="1200" spc="-1" strike="noStrike">
                <a:solidFill>
                  <a:srgbClr val="000000"/>
                </a:solidFill>
                <a:latin typeface="+mn-lt"/>
                <a:ea typeface="+mn-ea"/>
              </a:defRPr>
            </a:lvl1pPr>
          </a:lstStyle>
          <a:p>
            <a:pPr algn="r">
              <a:lnSpc>
                <a:spcPct val="100000"/>
              </a:lnSpc>
              <a:buNone/>
            </a:pPr>
            <a:fld id="{D63D54F6-3CD8-469F-9A4B-BDD4BE38E26F}" type="slidenum">
              <a:rPr b="0" lang="nb-NO" sz="1200" spc="-1" strike="noStrike">
                <a:solidFill>
                  <a:srgbClr val="000000"/>
                </a:solidFill>
                <a:latin typeface="+mn-lt"/>
                <a:ea typeface="+mn-ea"/>
              </a:rPr>
              <a:t>&lt;number&gt;</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2E9F3CC-2EAF-4EEB-ABB8-B5557B086CDB}"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30" name="PlaceHolder 2"/>
          <p:cNvSpPr>
            <a:spLocks noGrp="1"/>
          </p:cNvSpPr>
          <p:nvPr>
            <p:ph/>
          </p:nvPr>
        </p:nvSpPr>
        <p:spPr>
          <a:xfrm>
            <a:off x="457200" y="1600200"/>
            <a:ext cx="761976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31" name="PlaceHolder 3"/>
          <p:cNvSpPr>
            <a:spLocks noGrp="1"/>
          </p:cNvSpPr>
          <p:nvPr>
            <p:ph/>
          </p:nvPr>
        </p:nvSpPr>
        <p:spPr>
          <a:xfrm>
            <a:off x="457200" y="4107600"/>
            <a:ext cx="761976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1622717-3B84-4F5D-A1A0-670BDED2AC4B}"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33" name="PlaceHolder 2"/>
          <p:cNvSpPr>
            <a:spLocks noGrp="1"/>
          </p:cNvSpPr>
          <p:nvPr>
            <p:ph/>
          </p:nvPr>
        </p:nvSpPr>
        <p:spPr>
          <a:xfrm>
            <a:off x="4572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34" name="PlaceHolder 3"/>
          <p:cNvSpPr>
            <a:spLocks noGrp="1"/>
          </p:cNvSpPr>
          <p:nvPr>
            <p:ph/>
          </p:nvPr>
        </p:nvSpPr>
        <p:spPr>
          <a:xfrm>
            <a:off x="43614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35" name="PlaceHolder 4"/>
          <p:cNvSpPr>
            <a:spLocks noGrp="1"/>
          </p:cNvSpPr>
          <p:nvPr>
            <p:ph/>
          </p:nvPr>
        </p:nvSpPr>
        <p:spPr>
          <a:xfrm>
            <a:off x="457200" y="41076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36" name="PlaceHolder 5"/>
          <p:cNvSpPr>
            <a:spLocks noGrp="1"/>
          </p:cNvSpPr>
          <p:nvPr>
            <p:ph/>
          </p:nvPr>
        </p:nvSpPr>
        <p:spPr>
          <a:xfrm>
            <a:off x="4361400" y="41076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D5BB0593-F728-4C56-96D8-80B87C2C8574}"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38" name="PlaceHolder 2"/>
          <p:cNvSpPr>
            <a:spLocks noGrp="1"/>
          </p:cNvSpPr>
          <p:nvPr>
            <p:ph/>
          </p:nvPr>
        </p:nvSpPr>
        <p:spPr>
          <a:xfrm>
            <a:off x="457200" y="16002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39" name="PlaceHolder 3"/>
          <p:cNvSpPr>
            <a:spLocks noGrp="1"/>
          </p:cNvSpPr>
          <p:nvPr>
            <p:ph/>
          </p:nvPr>
        </p:nvSpPr>
        <p:spPr>
          <a:xfrm>
            <a:off x="3033720" y="16002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40" name="PlaceHolder 4"/>
          <p:cNvSpPr>
            <a:spLocks noGrp="1"/>
          </p:cNvSpPr>
          <p:nvPr>
            <p:ph/>
          </p:nvPr>
        </p:nvSpPr>
        <p:spPr>
          <a:xfrm>
            <a:off x="5610240" y="16002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41" name="PlaceHolder 5"/>
          <p:cNvSpPr>
            <a:spLocks noGrp="1"/>
          </p:cNvSpPr>
          <p:nvPr>
            <p:ph/>
          </p:nvPr>
        </p:nvSpPr>
        <p:spPr>
          <a:xfrm>
            <a:off x="457200" y="41076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42" name="PlaceHolder 6"/>
          <p:cNvSpPr>
            <a:spLocks noGrp="1"/>
          </p:cNvSpPr>
          <p:nvPr>
            <p:ph/>
          </p:nvPr>
        </p:nvSpPr>
        <p:spPr>
          <a:xfrm>
            <a:off x="3033720" y="41076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43" name="PlaceHolder 7"/>
          <p:cNvSpPr>
            <a:spLocks noGrp="1"/>
          </p:cNvSpPr>
          <p:nvPr>
            <p:ph/>
          </p:nvPr>
        </p:nvSpPr>
        <p:spPr>
          <a:xfrm>
            <a:off x="5610240" y="4107600"/>
            <a:ext cx="245340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F0CF80C1-3F79-4CEE-B74F-57DCD90588C5}"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9" name="PlaceHolder 2"/>
          <p:cNvSpPr>
            <a:spLocks noGrp="1"/>
          </p:cNvSpPr>
          <p:nvPr>
            <p:ph type="subTitle"/>
          </p:nvPr>
        </p:nvSpPr>
        <p:spPr>
          <a:xfrm>
            <a:off x="457200" y="1600200"/>
            <a:ext cx="7619760" cy="4800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ECB1234-F22D-4C67-8BA7-C54E3D08473D}"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11" name="PlaceHolder 2"/>
          <p:cNvSpPr>
            <a:spLocks noGrp="1"/>
          </p:cNvSpPr>
          <p:nvPr>
            <p:ph/>
          </p:nvPr>
        </p:nvSpPr>
        <p:spPr>
          <a:xfrm>
            <a:off x="457200" y="1600200"/>
            <a:ext cx="7619760" cy="480024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016206C-5F14-468E-8224-13F677035B63}"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13" name="PlaceHolder 2"/>
          <p:cNvSpPr>
            <a:spLocks noGrp="1"/>
          </p:cNvSpPr>
          <p:nvPr>
            <p:ph/>
          </p:nvPr>
        </p:nvSpPr>
        <p:spPr>
          <a:xfrm>
            <a:off x="457200" y="1600200"/>
            <a:ext cx="3718080" cy="480024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14" name="PlaceHolder 3"/>
          <p:cNvSpPr>
            <a:spLocks noGrp="1"/>
          </p:cNvSpPr>
          <p:nvPr>
            <p:ph/>
          </p:nvPr>
        </p:nvSpPr>
        <p:spPr>
          <a:xfrm>
            <a:off x="4361400" y="1600200"/>
            <a:ext cx="3718080" cy="480024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533B69C-0844-4D80-8A04-9308424F5D84}"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31F038E-49BE-41C2-ADBE-B774035799EB}"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4680"/>
            <a:ext cx="7619760" cy="52977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0AFDDF1-E2C4-4EEE-8070-45E9B165FE04}"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18" name="PlaceHolder 2"/>
          <p:cNvSpPr>
            <a:spLocks noGrp="1"/>
          </p:cNvSpPr>
          <p:nvPr>
            <p:ph/>
          </p:nvPr>
        </p:nvSpPr>
        <p:spPr>
          <a:xfrm>
            <a:off x="4572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19" name="PlaceHolder 3"/>
          <p:cNvSpPr>
            <a:spLocks noGrp="1"/>
          </p:cNvSpPr>
          <p:nvPr>
            <p:ph/>
          </p:nvPr>
        </p:nvSpPr>
        <p:spPr>
          <a:xfrm>
            <a:off x="4361400" y="1600200"/>
            <a:ext cx="3718080" cy="480024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20" name="PlaceHolder 4"/>
          <p:cNvSpPr>
            <a:spLocks noGrp="1"/>
          </p:cNvSpPr>
          <p:nvPr>
            <p:ph/>
          </p:nvPr>
        </p:nvSpPr>
        <p:spPr>
          <a:xfrm>
            <a:off x="457200" y="41076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B7F62D2-BF58-484A-B088-B15969CACA4E}"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22" name="PlaceHolder 2"/>
          <p:cNvSpPr>
            <a:spLocks noGrp="1"/>
          </p:cNvSpPr>
          <p:nvPr>
            <p:ph/>
          </p:nvPr>
        </p:nvSpPr>
        <p:spPr>
          <a:xfrm>
            <a:off x="457200" y="1600200"/>
            <a:ext cx="3718080" cy="480024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23" name="PlaceHolder 3"/>
          <p:cNvSpPr>
            <a:spLocks noGrp="1"/>
          </p:cNvSpPr>
          <p:nvPr>
            <p:ph/>
          </p:nvPr>
        </p:nvSpPr>
        <p:spPr>
          <a:xfrm>
            <a:off x="43614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24" name="PlaceHolder 4"/>
          <p:cNvSpPr>
            <a:spLocks noGrp="1"/>
          </p:cNvSpPr>
          <p:nvPr>
            <p:ph/>
          </p:nvPr>
        </p:nvSpPr>
        <p:spPr>
          <a:xfrm>
            <a:off x="4361400" y="41076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60EC1B5-EA84-4F0F-AED2-A81F96476BD5}"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4680"/>
            <a:ext cx="7619760" cy="1142640"/>
          </a:xfrm>
          <a:prstGeom prst="rect">
            <a:avLst/>
          </a:prstGeom>
          <a:noFill/>
          <a:ln w="0">
            <a:noFill/>
          </a:ln>
        </p:spPr>
        <p:txBody>
          <a:bodyPr lIns="0" rIns="0" tIns="0" bIns="0" anchor="ctr">
            <a:noAutofit/>
          </a:bodyPr>
          <a:p>
            <a:endParaRPr b="0" lang="nb-NO" sz="1800" spc="-1" strike="noStrike">
              <a:solidFill>
                <a:srgbClr val="000000"/>
              </a:solidFill>
              <a:latin typeface="Calibri"/>
            </a:endParaRPr>
          </a:p>
        </p:txBody>
      </p:sp>
      <p:sp>
        <p:nvSpPr>
          <p:cNvPr id="26" name="PlaceHolder 2"/>
          <p:cNvSpPr>
            <a:spLocks noGrp="1"/>
          </p:cNvSpPr>
          <p:nvPr>
            <p:ph/>
          </p:nvPr>
        </p:nvSpPr>
        <p:spPr>
          <a:xfrm>
            <a:off x="4572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27" name="PlaceHolder 3"/>
          <p:cNvSpPr>
            <a:spLocks noGrp="1"/>
          </p:cNvSpPr>
          <p:nvPr>
            <p:ph/>
          </p:nvPr>
        </p:nvSpPr>
        <p:spPr>
          <a:xfrm>
            <a:off x="4361400" y="1600200"/>
            <a:ext cx="371808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28" name="PlaceHolder 4"/>
          <p:cNvSpPr>
            <a:spLocks noGrp="1"/>
          </p:cNvSpPr>
          <p:nvPr>
            <p:ph/>
          </p:nvPr>
        </p:nvSpPr>
        <p:spPr>
          <a:xfrm>
            <a:off x="457200" y="4107600"/>
            <a:ext cx="7619760" cy="2289600"/>
          </a:xfrm>
          <a:prstGeom prst="rect">
            <a:avLst/>
          </a:prstGeom>
          <a:noFill/>
          <a:ln w="0">
            <a:noFill/>
          </a:ln>
        </p:spPr>
        <p:txBody>
          <a:bodyPr lIns="0" rIns="0" tIns="0" bIns="0" anchor="t">
            <a:normAutofit/>
          </a:bodyPr>
          <a:p>
            <a:endParaRPr b="0" lang="nb-NO" sz="2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5A99D05-DDB1-4B7B-877F-8CA8ECF235D0}"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adada"/>
            </a:gs>
          </a:gsLst>
          <a:path path="circle">
            <a:fillToRect l="10000" t="50000" r="90000" b="50000"/>
          </a:path>
        </a:gradFill>
      </p:bgPr>
    </p:bg>
    <p:spTree>
      <p:nvGrpSpPr>
        <p:cNvPr id="1" name=""/>
        <p:cNvGrpSpPr/>
        <p:nvPr/>
      </p:nvGrpSpPr>
      <p:grpSpPr>
        <a:xfrm>
          <a:off x="0" y="0"/>
          <a:ext cx="0" cy="0"/>
          <a:chOff x="0" y="0"/>
          <a:chExt cx="0" cy="0"/>
        </a:xfrm>
      </p:grpSpPr>
      <p:sp>
        <p:nvSpPr>
          <p:cNvPr id="0" name="Rectangle 6"/>
          <p:cNvSpPr/>
          <p:nvPr/>
        </p:nvSpPr>
        <p:spPr>
          <a:xfrm>
            <a:off x="8458200" y="0"/>
            <a:ext cx="685440" cy="6857640"/>
          </a:xfrm>
          <a:prstGeom prst="rect">
            <a:avLst/>
          </a:prstGeom>
          <a:solidFill>
            <a:srgbClr val="1f497d"/>
          </a:solidFill>
          <a:ln w="25560">
            <a:noFill/>
          </a:ln>
        </p:spPr>
        <p:style>
          <a:lnRef idx="0"/>
          <a:fillRef idx="0"/>
          <a:effectRef idx="0"/>
          <a:fontRef idx="minor"/>
        </p:style>
      </p:sp>
      <p:sp>
        <p:nvSpPr>
          <p:cNvPr id="1" name="Rectangle 7"/>
          <p:cNvSpPr/>
          <p:nvPr/>
        </p:nvSpPr>
        <p:spPr>
          <a:xfrm>
            <a:off x="8458200" y="5486400"/>
            <a:ext cx="685440" cy="685440"/>
          </a:xfrm>
          <a:prstGeom prst="rect">
            <a:avLst/>
          </a:prstGeom>
          <a:solidFill>
            <a:srgbClr val="4f81bd"/>
          </a:solidFill>
          <a:ln w="25560">
            <a:noFill/>
          </a:ln>
        </p:spPr>
        <p:style>
          <a:lnRef idx="0"/>
          <a:fillRef idx="0"/>
          <a:effectRef idx="0"/>
          <a:fontRef idx="minor"/>
        </p:style>
      </p:sp>
      <p:pic>
        <p:nvPicPr>
          <p:cNvPr id="2" name="Picture 8" descr="Logo&#10;&#10;Description automatically generated"/>
          <p:cNvPicPr/>
          <p:nvPr/>
        </p:nvPicPr>
        <p:blipFill>
          <a:blip r:embed="rId2"/>
          <a:stretch/>
        </p:blipFill>
        <p:spPr>
          <a:xfrm>
            <a:off x="107640" y="83160"/>
            <a:ext cx="1162080" cy="382680"/>
          </a:xfrm>
          <a:prstGeom prst="rect">
            <a:avLst/>
          </a:prstGeom>
          <a:ln w="0">
            <a:noFill/>
          </a:ln>
        </p:spPr>
      </p:pic>
      <p:sp>
        <p:nvSpPr>
          <p:cNvPr id="3" name="PlaceHolder 1"/>
          <p:cNvSpPr>
            <a:spLocks noGrp="1"/>
          </p:cNvSpPr>
          <p:nvPr>
            <p:ph type="title"/>
          </p:nvPr>
        </p:nvSpPr>
        <p:spPr>
          <a:xfrm>
            <a:off x="457200" y="274680"/>
            <a:ext cx="7619760" cy="1142640"/>
          </a:xfrm>
          <a:prstGeom prst="rect">
            <a:avLst/>
          </a:prstGeom>
          <a:noFill/>
          <a:ln w="0">
            <a:noFill/>
          </a:ln>
        </p:spPr>
        <p:txBody>
          <a:bodyPr anchor="ctr">
            <a:noAutofit/>
          </a:bodyPr>
          <a:p>
            <a:pPr>
              <a:lnSpc>
                <a:spcPct val="100000"/>
              </a:lnSpc>
              <a:buNone/>
            </a:pPr>
            <a:r>
              <a:rPr b="0" lang="en-US" sz="4600" spc="-100" strike="noStrike">
                <a:solidFill>
                  <a:srgbClr val="1f497d"/>
                </a:solidFill>
                <a:latin typeface="Cambria"/>
              </a:rPr>
              <a:t>Click to edit Master title style</a:t>
            </a:r>
            <a:endParaRPr b="0" lang="nb-NO" sz="4600" spc="-1" strike="noStrike">
              <a:solidFill>
                <a:srgbClr val="000000"/>
              </a:solidFill>
              <a:latin typeface="Calibri"/>
            </a:endParaRPr>
          </a:p>
        </p:txBody>
      </p:sp>
      <p:sp>
        <p:nvSpPr>
          <p:cNvPr id="4" name="PlaceHolder 2"/>
          <p:cNvSpPr>
            <a:spLocks noGrp="1"/>
          </p:cNvSpPr>
          <p:nvPr>
            <p:ph type="body"/>
          </p:nvPr>
        </p:nvSpPr>
        <p:spPr>
          <a:xfrm>
            <a:off x="457200" y="1600200"/>
            <a:ext cx="7619760" cy="4800240"/>
          </a:xfrm>
          <a:prstGeom prst="rect">
            <a:avLst/>
          </a:prstGeom>
          <a:noFill/>
          <a:ln w="0">
            <a:noFill/>
          </a:ln>
        </p:spPr>
        <p:txBody>
          <a:bodyPr anchor="t">
            <a:noAutofit/>
          </a:bodyPr>
          <a:p>
            <a:pPr marL="432000" indent="-324000">
              <a:lnSpc>
                <a:spcPct val="100000"/>
              </a:lnSpc>
              <a:spcBef>
                <a:spcPts val="439"/>
              </a:spcBef>
              <a:buClr>
                <a:srgbClr val="000000"/>
              </a:buClr>
              <a:buSzPct val="45000"/>
              <a:buFont typeface="Wingdings" charset="2"/>
              <a:buChar char=""/>
            </a:pPr>
            <a:r>
              <a:rPr b="0" lang="en-US" sz="2200" spc="-1" strike="noStrike">
                <a:solidFill>
                  <a:srgbClr val="000000"/>
                </a:solidFill>
                <a:latin typeface="Calibri"/>
              </a:rPr>
              <a:t>Click to edit Master text styles</a:t>
            </a:r>
            <a:endParaRPr b="0" lang="nb-NO" sz="2200" spc="-1" strike="noStrike">
              <a:solidFill>
                <a:srgbClr val="000000"/>
              </a:solidFill>
              <a:latin typeface="Calibri"/>
            </a:endParaRPr>
          </a:p>
          <a:p>
            <a:pPr lvl="1" marL="864000" indent="-324000">
              <a:lnSpc>
                <a:spcPct val="100000"/>
              </a:lnSpc>
              <a:spcBef>
                <a:spcPts val="400"/>
              </a:spcBef>
              <a:buClr>
                <a:srgbClr val="000000"/>
              </a:buClr>
              <a:buSzPct val="75000"/>
              <a:buFont typeface="Symbol" charset="2"/>
              <a:buChar char=""/>
            </a:pPr>
            <a:r>
              <a:rPr b="0" lang="en-US" sz="2000" spc="-1" strike="noStrike">
                <a:solidFill>
                  <a:srgbClr val="000000"/>
                </a:solidFill>
                <a:latin typeface="Calibri"/>
              </a:rPr>
              <a:t>Second level</a:t>
            </a:r>
            <a:endParaRPr b="0" lang="nb-NO" sz="2000" spc="-1" strike="noStrike">
              <a:solidFill>
                <a:srgbClr val="000000"/>
              </a:solidFill>
              <a:latin typeface="Calibri"/>
            </a:endParaRPr>
          </a:p>
          <a:p>
            <a:pPr lvl="2" marL="1296000" indent="-288000">
              <a:lnSpc>
                <a:spcPct val="100000"/>
              </a:lnSpc>
              <a:spcBef>
                <a:spcPts val="360"/>
              </a:spcBef>
              <a:buClr>
                <a:srgbClr val="000000"/>
              </a:buClr>
              <a:buSzPct val="45000"/>
              <a:buFont typeface="Wingdings" charset="2"/>
              <a:buChar char=""/>
            </a:pPr>
            <a:r>
              <a:rPr b="0" lang="en-US" sz="1800" spc="-1" strike="noStrike">
                <a:solidFill>
                  <a:srgbClr val="000000"/>
                </a:solidFill>
                <a:latin typeface="Calibri"/>
              </a:rPr>
              <a:t>Third level</a:t>
            </a:r>
            <a:endParaRPr b="0" lang="nb-NO" sz="1800" spc="-1" strike="noStrike">
              <a:solidFill>
                <a:srgbClr val="000000"/>
              </a:solidFill>
              <a:latin typeface="Calibri"/>
            </a:endParaRPr>
          </a:p>
          <a:p>
            <a:pPr lvl="3" marL="1728000" indent="-216000">
              <a:lnSpc>
                <a:spcPct val="100000"/>
              </a:lnSpc>
              <a:spcBef>
                <a:spcPts val="320"/>
              </a:spcBef>
              <a:buClr>
                <a:srgbClr val="000000"/>
              </a:buClr>
              <a:buSzPct val="75000"/>
              <a:buFont typeface="Symbol" charset="2"/>
              <a:buChar char=""/>
            </a:pPr>
            <a:r>
              <a:rPr b="0" lang="en-US" sz="1600" spc="-1" strike="noStrike">
                <a:solidFill>
                  <a:srgbClr val="000000"/>
                </a:solidFill>
                <a:latin typeface="Calibri"/>
              </a:rPr>
              <a:t>Fourth level</a:t>
            </a:r>
            <a:endParaRPr b="0" lang="nb-NO" sz="1600" spc="-1" strike="noStrike">
              <a:solidFill>
                <a:srgbClr val="000000"/>
              </a:solidFill>
              <a:latin typeface="Calibri"/>
            </a:endParaRPr>
          </a:p>
          <a:p>
            <a:pPr lvl="4" marL="2160000" indent="-216000">
              <a:lnSpc>
                <a:spcPct val="100000"/>
              </a:lnSpc>
              <a:spcBef>
                <a:spcPts val="281"/>
              </a:spcBef>
              <a:buClr>
                <a:srgbClr val="000000"/>
              </a:buClr>
              <a:buSzPct val="45000"/>
              <a:buFont typeface="Wingdings" charset="2"/>
              <a:buChar char=""/>
            </a:pPr>
            <a:r>
              <a:rPr b="0" lang="en-US" sz="1400" spc="-1" strike="noStrike">
                <a:solidFill>
                  <a:srgbClr val="000000"/>
                </a:solidFill>
                <a:latin typeface="Calibri"/>
              </a:rPr>
              <a:t>Fifth level</a:t>
            </a:r>
            <a:endParaRPr b="0" lang="nb-NO" sz="1400" spc="-1" strike="noStrike">
              <a:solidFill>
                <a:srgbClr val="000000"/>
              </a:solidFill>
              <a:latin typeface="Calibri"/>
            </a:endParaRPr>
          </a:p>
        </p:txBody>
      </p:sp>
      <p:sp>
        <p:nvSpPr>
          <p:cNvPr id="5" name="PlaceHolder 3"/>
          <p:cNvSpPr>
            <a:spLocks noGrp="1"/>
          </p:cNvSpPr>
          <p:nvPr>
            <p:ph type="dt" idx="1"/>
          </p:nvPr>
        </p:nvSpPr>
        <p:spPr>
          <a:xfrm rot="16200000">
            <a:off x="7567920" y="1297080"/>
            <a:ext cx="2437920" cy="365400"/>
          </a:xfrm>
          <a:prstGeom prst="rect">
            <a:avLst/>
          </a:prstGeom>
          <a:noFill/>
          <a:ln w="0">
            <a:noFill/>
          </a:ln>
        </p:spPr>
        <p:txBody>
          <a:bodyPr anchor="ctr">
            <a:noAutofit/>
          </a:bodyPr>
          <a:lstStyle>
            <a:lvl1pPr>
              <a:lnSpc>
                <a:spcPct val="100000"/>
              </a:lnSpc>
              <a:buNone/>
              <a:defRPr b="0" lang="nb-NO" sz="1200" spc="-1" strike="noStrike">
                <a:solidFill>
                  <a:srgbClr val="eeece1"/>
                </a:solidFill>
                <a:latin typeface="Calibri"/>
              </a:defRPr>
            </a:lvl1pPr>
          </a:lstStyle>
          <a:p>
            <a:pPr>
              <a:lnSpc>
                <a:spcPct val="100000"/>
              </a:lnSpc>
              <a:buNone/>
            </a:pPr>
            <a:r>
              <a:rPr b="0" lang="nb-NO" sz="1200" spc="-1" strike="noStrike">
                <a:solidFill>
                  <a:srgbClr val="eeece1"/>
                </a:solidFill>
                <a:latin typeface="Calibri"/>
              </a:rPr>
              <a:t>&lt;date/time&gt;</a:t>
            </a:r>
            <a:endParaRPr b="0" lang="en-US" sz="1200" spc="-1" strike="noStrike">
              <a:latin typeface="Times New Roman"/>
            </a:endParaRPr>
          </a:p>
        </p:txBody>
      </p:sp>
      <p:sp>
        <p:nvSpPr>
          <p:cNvPr id="6" name="PlaceHolder 4"/>
          <p:cNvSpPr>
            <a:spLocks noGrp="1"/>
          </p:cNvSpPr>
          <p:nvPr>
            <p:ph type="ftr" idx="2"/>
          </p:nvPr>
        </p:nvSpPr>
        <p:spPr>
          <a:xfrm rot="16200000">
            <a:off x="6822000" y="3339360"/>
            <a:ext cx="3930120" cy="365400"/>
          </a:xfrm>
          <a:prstGeom prst="rect">
            <a:avLst/>
          </a:prstGeom>
          <a:noFill/>
          <a:ln w="0">
            <a:noFill/>
          </a:ln>
        </p:spPr>
        <p:txBody>
          <a:bodyPr anchor="ctr">
            <a:noAutofit/>
          </a:bodyPr>
          <a:lstStyle>
            <a:lvl1pPr algn="r">
              <a:lnSpc>
                <a:spcPct val="100000"/>
              </a:lnSpc>
              <a:buNone/>
              <a:defRPr b="1" lang="fi-FI" sz="1800" spc="-1" strike="noStrike">
                <a:solidFill>
                  <a:srgbClr val="ffffff"/>
                </a:solidFill>
                <a:latin typeface="Calibri"/>
              </a:defRPr>
            </a:lvl1pPr>
          </a:lstStyle>
          <a:p>
            <a:pPr algn="r">
              <a:lnSpc>
                <a:spcPct val="100000"/>
              </a:lnSpc>
              <a:buNone/>
            </a:pPr>
            <a:r>
              <a:rPr b="1" lang="fi-FI" sz="1800" spc="-1" strike="noStrike">
                <a:solidFill>
                  <a:srgbClr val="ffffff"/>
                </a:solidFill>
                <a:latin typeface="Calibri"/>
              </a:rPr>
              <a:t>&lt;footer&gt;</a:t>
            </a:r>
            <a:endParaRPr b="0" lang="en-US" sz="1800" spc="-1" strike="noStrike">
              <a:latin typeface="Times New Roman"/>
            </a:endParaRPr>
          </a:p>
        </p:txBody>
      </p:sp>
      <p:sp>
        <p:nvSpPr>
          <p:cNvPr id="7" name="PlaceHolder 5"/>
          <p:cNvSpPr>
            <a:spLocks noGrp="1"/>
          </p:cNvSpPr>
          <p:nvPr>
            <p:ph type="sldNum" idx="3"/>
          </p:nvPr>
        </p:nvSpPr>
        <p:spPr>
          <a:xfrm>
            <a:off x="8531640" y="5649120"/>
            <a:ext cx="548280" cy="396000"/>
          </a:xfrm>
          <a:prstGeom prst="rect">
            <a:avLst/>
          </a:prstGeom>
          <a:noFill/>
          <a:ln w="19080">
            <a:solidFill>
              <a:srgbClr val="ffffff"/>
            </a:solidFill>
            <a:round/>
          </a:ln>
        </p:spPr>
        <p:txBody>
          <a:bodyPr lIns="0" rIns="0" tIns="0" bIns="0" anchor="ctr">
            <a:noAutofit/>
          </a:bodyPr>
          <a:lstStyle>
            <a:lvl1pPr algn="ctr">
              <a:lnSpc>
                <a:spcPct val="100000"/>
              </a:lnSpc>
              <a:buNone/>
              <a:defRPr b="0" lang="nb-NO" sz="1800" spc="-1" strike="noStrike">
                <a:solidFill>
                  <a:srgbClr val="ffffff"/>
                </a:solidFill>
                <a:latin typeface="Calibri"/>
              </a:defRPr>
            </a:lvl1pPr>
          </a:lstStyle>
          <a:p>
            <a:pPr algn="ctr">
              <a:lnSpc>
                <a:spcPct val="100000"/>
              </a:lnSpc>
              <a:buNone/>
            </a:pPr>
            <a:fld id="{0EEEAE2A-C18F-4AD7-A8EC-628CFC087D6D}" type="slidenum">
              <a:rPr b="0" lang="nb-NO" sz="1800" spc="-1" strike="noStrike">
                <a:solidFill>
                  <a:srgbClr val="ffffff"/>
                </a:solidFill>
                <a:latin typeface="Calibri"/>
              </a:rPr>
              <a:t>&lt;number&gt;</a:t>
            </a:fld>
            <a:endParaRPr b="0" lang="en-US" sz="18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hyperlink" Target="mailto:adela.ljajic@ivi.ac.rs" TargetMode="External"/><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849600"/>
          </a:xfrm>
          <a:prstGeom prst="rect">
            <a:avLst/>
          </a:prstGeom>
          <a:noFill/>
          <a:ln w="0">
            <a:noFill/>
          </a:ln>
        </p:spPr>
        <p:txBody>
          <a:bodyPr anchor="ctr">
            <a:normAutofit fontScale="73000"/>
          </a:bodyPr>
          <a:p>
            <a:pPr>
              <a:lnSpc>
                <a:spcPct val="100000"/>
              </a:lnSpc>
              <a:buNone/>
            </a:pPr>
            <a:r>
              <a:rPr b="0" lang="nb-NO" sz="4600" spc="-100" strike="noStrike">
                <a:solidFill>
                  <a:srgbClr val="1f497d"/>
                </a:solidFill>
                <a:latin typeface="Cambria"/>
              </a:rPr>
              <a:t>SONG – Together for </a:t>
            </a:r>
            <a:r>
              <a:rPr b="1" lang="nb-NO" sz="4600" spc="-100" strike="noStrike">
                <a:solidFill>
                  <a:srgbClr val="1f497d"/>
                </a:solidFill>
                <a:latin typeface="Cambria"/>
              </a:rPr>
              <a:t>S</a:t>
            </a:r>
            <a:r>
              <a:rPr b="0" lang="nb-NO" sz="4600" spc="-100" strike="noStrike">
                <a:solidFill>
                  <a:srgbClr val="1f497d"/>
                </a:solidFill>
                <a:latin typeface="Cambria"/>
              </a:rPr>
              <a:t>afer </a:t>
            </a:r>
            <a:r>
              <a:rPr b="1" lang="nb-NO" sz="4600" spc="-100" strike="noStrike">
                <a:solidFill>
                  <a:srgbClr val="1f497d"/>
                </a:solidFill>
                <a:latin typeface="Cambria"/>
              </a:rPr>
              <a:t>On</a:t>
            </a:r>
            <a:r>
              <a:rPr b="0" lang="nb-NO" sz="4600" spc="-100" strike="noStrike">
                <a:solidFill>
                  <a:srgbClr val="1f497d"/>
                </a:solidFill>
                <a:latin typeface="Cambria"/>
              </a:rPr>
              <a:t>line </a:t>
            </a:r>
            <a:r>
              <a:rPr b="1" lang="nb-NO" sz="4600" spc="-100" strike="noStrike">
                <a:solidFill>
                  <a:srgbClr val="1f497d"/>
                </a:solidFill>
                <a:latin typeface="Cambria"/>
              </a:rPr>
              <a:t>G</a:t>
            </a:r>
            <a:r>
              <a:rPr b="0" lang="nb-NO" sz="4600" spc="-100" strike="noStrike">
                <a:solidFill>
                  <a:srgbClr val="1f497d"/>
                </a:solidFill>
                <a:latin typeface="Cambria"/>
              </a:rPr>
              <a:t>aming</a:t>
            </a:r>
            <a:endParaRPr b="0" lang="nb-NO" sz="4600" spc="-1" strike="noStrike">
              <a:solidFill>
                <a:srgbClr val="000000"/>
              </a:solidFill>
              <a:latin typeface="Calibri"/>
            </a:endParaRPr>
          </a:p>
        </p:txBody>
      </p:sp>
      <p:sp>
        <p:nvSpPr>
          <p:cNvPr id="51" name="PlaceHolder 2"/>
          <p:cNvSpPr>
            <a:spLocks noGrp="1"/>
          </p:cNvSpPr>
          <p:nvPr>
            <p:ph/>
          </p:nvPr>
        </p:nvSpPr>
        <p:spPr>
          <a:xfrm>
            <a:off x="457200" y="1594800"/>
            <a:ext cx="7619760" cy="4348800"/>
          </a:xfrm>
          <a:prstGeom prst="rect">
            <a:avLst/>
          </a:prstGeom>
          <a:noFill/>
          <a:ln w="0">
            <a:noFill/>
          </a:ln>
        </p:spPr>
        <p:txBody>
          <a:bodyPr anchor="t">
            <a:normAutofit/>
          </a:bodyPr>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rPr>
              <a:t>Adela Ljajic, PhD - Senior NLP Researcher </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hlinkClick r:id="rId1"/>
              </a:rPr>
              <a:t>adela.ljajic@ivi.ac.rs</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1" i="1" lang="en-GB" sz="2200" spc="-1" strike="noStrike">
                <a:solidFill>
                  <a:srgbClr val="000000"/>
                </a:solidFill>
                <a:latin typeface="Calibri"/>
              </a:rPr>
              <a:t>AI Institute of Serbia (IVI)</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lang="en-GB" sz="2200" spc="-1" strike="noStrike">
                <a:solidFill>
                  <a:srgbClr val="000000"/>
                </a:solidFill>
                <a:latin typeface="Calibri"/>
                <a:ea typeface="Microsoft YaHei"/>
              </a:rPr>
              <a:t>Role:  </a:t>
            </a:r>
            <a:r>
              <a:rPr b="0" i="1" lang="en-GB" sz="2200" spc="-1" strike="noStrike">
                <a:solidFill>
                  <a:srgbClr val="000000"/>
                </a:solidFill>
                <a:latin typeface="Calibri"/>
              </a:rPr>
              <a:t>WP leader &amp; S/T provider</a:t>
            </a:r>
            <a:endParaRPr b="0" lang="nb-NO" sz="2200" spc="-1" strike="noStrike">
              <a:solidFill>
                <a:srgbClr val="000000"/>
              </a:solidFill>
              <a:latin typeface="Calibri"/>
            </a:endParaRPr>
          </a:p>
          <a:p>
            <a:pPr>
              <a:lnSpc>
                <a:spcPct val="100000"/>
              </a:lnSpc>
              <a:spcBef>
                <a:spcPts val="439"/>
              </a:spcBef>
              <a:buNone/>
            </a:pPr>
            <a:endParaRPr b="0" lang="nb-NO" sz="2200" spc="-1" strike="noStrike">
              <a:solidFill>
                <a:srgbClr val="000000"/>
              </a:solidFill>
              <a:latin typeface="Calibri"/>
            </a:endParaRPr>
          </a:p>
          <a:p>
            <a:pPr>
              <a:lnSpc>
                <a:spcPct val="100000"/>
              </a:lnSpc>
              <a:spcBef>
                <a:spcPts val="439"/>
              </a:spcBef>
              <a:buNone/>
            </a:pPr>
            <a:r>
              <a:rPr b="0" lang="en-GB" sz="2200" spc="-1" strike="noStrike">
                <a:solidFill>
                  <a:srgbClr val="000000"/>
                </a:solidFill>
                <a:latin typeface="Calibri"/>
              </a:rPr>
              <a:t>Proposal activity: </a:t>
            </a:r>
            <a:r>
              <a:rPr b="1" i="1" lang="en-GB" sz="2200" spc="-1" strike="noStrike">
                <a:solidFill>
                  <a:srgbClr val="000000"/>
                </a:solidFill>
                <a:latin typeface="Calibri"/>
              </a:rPr>
              <a:t>HORIZON-CL3-2022-FCT-01-03</a:t>
            </a:r>
            <a:endParaRPr b="0" lang="nb-NO" sz="2200" spc="-1" strike="noStrike">
              <a:solidFill>
                <a:srgbClr val="000000"/>
              </a:solidFill>
              <a:latin typeface="Calibri"/>
            </a:endParaRPr>
          </a:p>
          <a:p>
            <a:pPr>
              <a:lnSpc>
                <a:spcPct val="100000"/>
              </a:lnSpc>
              <a:spcBef>
                <a:spcPts val="439"/>
              </a:spcBef>
              <a:buNone/>
            </a:pPr>
            <a:r>
              <a:rPr b="0" i="1" lang="en-GB" sz="2200" spc="-1" strike="noStrike">
                <a:solidFill>
                  <a:srgbClr val="000000"/>
                </a:solidFill>
                <a:latin typeface="Calibri"/>
              </a:rPr>
              <a:t>Enhanced fight against the abuse of online gaming culture by extremists</a:t>
            </a:r>
            <a:endParaRPr b="0" lang="nb-NO" sz="2200" spc="-1" strike="noStrike">
              <a:solidFill>
                <a:srgbClr val="000000"/>
              </a:solidFill>
              <a:latin typeface="Calibri"/>
            </a:endParaRPr>
          </a:p>
          <a:p>
            <a:pPr>
              <a:lnSpc>
                <a:spcPct val="100000"/>
              </a:lnSpc>
              <a:spcBef>
                <a:spcPts val="439"/>
              </a:spcBef>
              <a:buNone/>
            </a:pPr>
            <a:endParaRPr b="0" lang="nb-NO" sz="2200" spc="-1" strike="noStrike">
              <a:solidFill>
                <a:srgbClr val="000000"/>
              </a:solidFill>
              <a:latin typeface="Calibri"/>
            </a:endParaRPr>
          </a:p>
          <a:p>
            <a:pPr>
              <a:lnSpc>
                <a:spcPct val="100000"/>
              </a:lnSpc>
              <a:spcBef>
                <a:spcPts val="439"/>
              </a:spcBef>
              <a:buNone/>
            </a:pPr>
            <a:endParaRPr b="0" lang="nb-NO" sz="2200" spc="-1" strike="noStrike">
              <a:solidFill>
                <a:srgbClr val="000000"/>
              </a:solidFill>
              <a:latin typeface="Calibri"/>
            </a:endParaRPr>
          </a:p>
        </p:txBody>
      </p:sp>
      <p:sp>
        <p:nvSpPr>
          <p:cNvPr id="52" name="PlaceHolder 3"/>
          <p:cNvSpPr>
            <a:spLocks noGrp="1"/>
          </p:cNvSpPr>
          <p:nvPr>
            <p:ph type="ftr" idx="7"/>
          </p:nvPr>
        </p:nvSpPr>
        <p:spPr>
          <a:xfrm rot="16200000">
            <a:off x="6822000" y="3339360"/>
            <a:ext cx="3930120" cy="365400"/>
          </a:xfrm>
          <a:prstGeom prst="rect">
            <a:avLst/>
          </a:prstGeom>
          <a:noFill/>
          <a:ln w="0">
            <a:noFill/>
          </a:ln>
        </p:spPr>
        <p:txBody>
          <a:bodyPr anchor="ctr">
            <a:normAutofit/>
          </a:bodyPr>
          <a:lstStyle>
            <a:lvl1pPr algn="r">
              <a:lnSpc>
                <a:spcPct val="100000"/>
              </a:lnSpc>
              <a:buNone/>
              <a:defRPr b="1" lang="fi-FI" sz="1600" spc="-1" strike="noStrike">
                <a:solidFill>
                  <a:srgbClr val="ffffff"/>
                </a:solidFill>
                <a:latin typeface="Calibri"/>
              </a:defRPr>
            </a:lvl1pPr>
          </a:lstStyle>
          <a:p>
            <a:pPr algn="r">
              <a:lnSpc>
                <a:spcPct val="100000"/>
              </a:lnSpc>
              <a:buNone/>
            </a:pPr>
            <a:r>
              <a:rPr b="1" lang="fi-FI" sz="1600" spc="-1" strike="noStrike">
                <a:solidFill>
                  <a:srgbClr val="ffffff"/>
                </a:solidFill>
                <a:latin typeface="Calibri"/>
              </a:rPr>
              <a:t>SMI2G 2022,  16-17 May 2022, Brussels</a:t>
            </a:r>
            <a:endParaRPr b="0" lang="en-US" sz="1600" spc="-1" strike="noStrike">
              <a:latin typeface="Times New Roman"/>
            </a:endParaRPr>
          </a:p>
        </p:txBody>
      </p:sp>
      <p:sp>
        <p:nvSpPr>
          <p:cNvPr id="53" name="Slide Number Placeholder 6"/>
          <p:cNvSpPr/>
          <p:nvPr/>
        </p:nvSpPr>
        <p:spPr>
          <a:xfrm>
            <a:off x="8531640" y="5649120"/>
            <a:ext cx="548280" cy="396000"/>
          </a:xfrm>
          <a:prstGeom prst="bracketPair">
            <a:avLst>
              <a:gd name="adj" fmla="val 17949"/>
            </a:avLst>
          </a:prstGeom>
          <a:noFill/>
          <a:ln w="19080">
            <a:solidFill>
              <a:srgbClr val="ffffff"/>
            </a:solidFill>
            <a:round/>
          </a:ln>
        </p:spPr>
        <p:style>
          <a:lnRef idx="0"/>
          <a:fillRef idx="0"/>
          <a:effectRef idx="0"/>
          <a:fontRef idx="minor"/>
        </p:style>
        <p:txBody>
          <a:bodyPr lIns="0" rIns="0" tIns="0" bIns="0" anchor="ctr">
            <a:noAutofit/>
          </a:bodyPr>
          <a:p>
            <a:pPr algn="ctr">
              <a:lnSpc>
                <a:spcPct val="100000"/>
              </a:lnSpc>
              <a:buNone/>
            </a:pPr>
            <a:fld id="{0B8B4E88-5C50-4345-817D-FE486ED64192}" type="slidenum">
              <a:rPr b="0" lang="nb-NO" sz="1800" spc="-1" strike="noStrike">
                <a:solidFill>
                  <a:srgbClr val="ffffff"/>
                </a:solidFill>
                <a:latin typeface="Calibri"/>
              </a:rPr>
              <a:t>&lt;number&gt;</a:t>
            </a:fld>
            <a:endParaRPr b="0" lang="en-US" sz="1800" spc="-1" strike="noStrike">
              <a:latin typeface="Arial"/>
            </a:endParaRPr>
          </a:p>
        </p:txBody>
      </p:sp>
      <p:sp>
        <p:nvSpPr>
          <p:cNvPr id="54" name="Tekstvak 1"/>
          <p:cNvSpPr/>
          <p:nvPr/>
        </p:nvSpPr>
        <p:spPr>
          <a:xfrm>
            <a:off x="0" y="6500160"/>
            <a:ext cx="8460000" cy="364680"/>
          </a:xfrm>
          <a:prstGeom prst="rect">
            <a:avLst/>
          </a:prstGeom>
          <a:solidFill>
            <a:srgbClr val="ffc000"/>
          </a:solidFill>
          <a:ln w="0">
            <a:noFill/>
          </a:ln>
        </p:spPr>
        <p:style>
          <a:lnRef idx="0"/>
          <a:fillRef idx="0"/>
          <a:effectRef idx="0"/>
          <a:fontRef idx="minor"/>
        </p:style>
        <p:txBody>
          <a:bodyPr lIns="90000" rIns="90000" tIns="45000" bIns="45000" anchor="t">
            <a:spAutoFit/>
          </a:bodyPr>
          <a:p>
            <a:pPr>
              <a:lnSpc>
                <a:spcPct val="100000"/>
              </a:lnSpc>
              <a:buNone/>
            </a:pPr>
            <a:r>
              <a:rPr b="0" lang="nl-NL" sz="1800" spc="-1" strike="noStrike">
                <a:solidFill>
                  <a:srgbClr val="ffffff"/>
                </a:solidFill>
                <a:latin typeface="Calibri"/>
                <a:ea typeface="Microsoft YaHei"/>
              </a:rPr>
              <a:t>Adela Ljajic PhD /adela.ljajic@ivi.ac.rs</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7619760" cy="1142640"/>
          </a:xfrm>
          <a:prstGeom prst="rect">
            <a:avLst/>
          </a:prstGeom>
          <a:noFill/>
          <a:ln w="0">
            <a:noFill/>
          </a:ln>
        </p:spPr>
        <p:txBody>
          <a:bodyPr anchor="ctr">
            <a:normAutofit/>
          </a:bodyPr>
          <a:p>
            <a:pPr>
              <a:lnSpc>
                <a:spcPct val="100000"/>
              </a:lnSpc>
              <a:buNone/>
            </a:pPr>
            <a:r>
              <a:rPr b="0" lang="nb-NO" sz="4600" spc="-100" strike="noStrike">
                <a:solidFill>
                  <a:srgbClr val="1f497d"/>
                </a:solidFill>
                <a:latin typeface="Cambria"/>
              </a:rPr>
              <a:t>Proposal idea</a:t>
            </a:r>
            <a:endParaRPr b="0" lang="nb-NO" sz="4600" spc="-1" strike="noStrike">
              <a:solidFill>
                <a:srgbClr val="000000"/>
              </a:solidFill>
              <a:latin typeface="Calibri"/>
            </a:endParaRPr>
          </a:p>
        </p:txBody>
      </p:sp>
      <p:sp>
        <p:nvSpPr>
          <p:cNvPr id="56" name="PlaceHolder 2"/>
          <p:cNvSpPr>
            <a:spLocks noGrp="1"/>
          </p:cNvSpPr>
          <p:nvPr>
            <p:ph/>
          </p:nvPr>
        </p:nvSpPr>
        <p:spPr>
          <a:xfrm>
            <a:off x="457200" y="1600200"/>
            <a:ext cx="7619760" cy="4800240"/>
          </a:xfrm>
          <a:prstGeom prst="rect">
            <a:avLst/>
          </a:prstGeom>
          <a:noFill/>
          <a:ln w="0">
            <a:noFill/>
          </a:ln>
        </p:spPr>
        <p:txBody>
          <a:bodyPr anchor="t">
            <a:normAutofit/>
          </a:bodyPr>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rPr>
              <a:t>Contribute to enhanced knowledge on the misuse of online gaming culture by extremists and Improved shared understanding and cooperation between different actors involved, including security practitioners, gaming industry, social media, video game hosting services and civil society trough:</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rPr>
              <a:t> </a:t>
            </a:r>
            <a:r>
              <a:rPr b="1" i="1" lang="en-GB" sz="2200" spc="-1" strike="noStrike">
                <a:solidFill>
                  <a:srgbClr val="000000"/>
                </a:solidFill>
                <a:latin typeface="Calibri"/>
              </a:rPr>
              <a:t>AI enabled Intent detection</a:t>
            </a:r>
            <a:r>
              <a:rPr b="0" i="1" lang="en-GB" sz="2200" spc="-1" strike="noStrike">
                <a:solidFill>
                  <a:srgbClr val="000000"/>
                </a:solidFill>
                <a:latin typeface="Calibri"/>
              </a:rPr>
              <a:t> in chat communication on gaming platforms</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rPr>
              <a:t>Data analysis by the SSH Specialists</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i="1" lang="en-GB" sz="2200" spc="-1" strike="noStrike">
                <a:solidFill>
                  <a:srgbClr val="000000"/>
                </a:solidFill>
                <a:latin typeface="Calibri"/>
              </a:rPr>
              <a:t> </a:t>
            </a:r>
            <a:r>
              <a:rPr b="0" i="1" lang="en-GB" sz="2200" spc="-1" strike="noStrike">
                <a:solidFill>
                  <a:srgbClr val="000000"/>
                </a:solidFill>
                <a:latin typeface="Calibri"/>
              </a:rPr>
              <a:t>Development of a common model to provide recommendation  for all the stakeholders: Law Enforcement, Actors in Gaming Sector and CSOs active in promoting online safety</a:t>
            </a: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endParaRPr b="0" lang="nb-NO" sz="2200" spc="-1" strike="noStrike">
              <a:solidFill>
                <a:srgbClr val="000000"/>
              </a:solidFill>
              <a:latin typeface="Calibri"/>
            </a:endParaRPr>
          </a:p>
        </p:txBody>
      </p:sp>
      <p:sp>
        <p:nvSpPr>
          <p:cNvPr id="57" name="Slide Number Placeholder 4"/>
          <p:cNvSpPr/>
          <p:nvPr/>
        </p:nvSpPr>
        <p:spPr>
          <a:xfrm>
            <a:off x="8531640" y="5649120"/>
            <a:ext cx="548280" cy="396000"/>
          </a:xfrm>
          <a:prstGeom prst="bracketPair">
            <a:avLst>
              <a:gd name="adj" fmla="val 17949"/>
            </a:avLst>
          </a:prstGeom>
          <a:noFill/>
          <a:ln w="19080">
            <a:solidFill>
              <a:srgbClr val="ffffff"/>
            </a:solidFill>
            <a:round/>
          </a:ln>
        </p:spPr>
        <p:style>
          <a:lnRef idx="0"/>
          <a:fillRef idx="0"/>
          <a:effectRef idx="0"/>
          <a:fontRef idx="minor"/>
        </p:style>
        <p:txBody>
          <a:bodyPr lIns="0" rIns="0" tIns="0" bIns="0" anchor="ctr">
            <a:noAutofit/>
          </a:bodyPr>
          <a:p>
            <a:pPr algn="ctr">
              <a:lnSpc>
                <a:spcPct val="100000"/>
              </a:lnSpc>
              <a:buNone/>
            </a:pPr>
            <a:fld id="{384C589F-A4D4-48E2-A9D1-AB3AAC5532D4}" type="slidenum">
              <a:rPr b="0" lang="nb-NO" sz="1800" spc="-1" strike="noStrike">
                <a:solidFill>
                  <a:srgbClr val="ffffff"/>
                </a:solidFill>
                <a:latin typeface="Calibri"/>
              </a:rPr>
              <a:t>&lt;number&gt;</a:t>
            </a:fld>
            <a:endParaRPr b="0" lang="en-US" sz="1800" spc="-1" strike="noStrike">
              <a:latin typeface="Arial"/>
            </a:endParaRPr>
          </a:p>
        </p:txBody>
      </p:sp>
      <p:sp>
        <p:nvSpPr>
          <p:cNvPr id="58" name="Tekstvak 6"/>
          <p:cNvSpPr/>
          <p:nvPr/>
        </p:nvSpPr>
        <p:spPr>
          <a:xfrm>
            <a:off x="0" y="6500160"/>
            <a:ext cx="8460000" cy="364680"/>
          </a:xfrm>
          <a:prstGeom prst="rect">
            <a:avLst/>
          </a:prstGeom>
          <a:solidFill>
            <a:srgbClr val="ffc000"/>
          </a:solidFill>
          <a:ln w="0">
            <a:noFill/>
          </a:ln>
        </p:spPr>
        <p:style>
          <a:lnRef idx="0"/>
          <a:fillRef idx="0"/>
          <a:effectRef idx="0"/>
          <a:fontRef idx="minor"/>
        </p:style>
        <p:txBody>
          <a:bodyPr lIns="90000" rIns="90000" tIns="45000" bIns="45000" anchor="t">
            <a:spAutoFit/>
          </a:bodyPr>
          <a:p>
            <a:pPr>
              <a:lnSpc>
                <a:spcPct val="100000"/>
              </a:lnSpc>
              <a:buNone/>
            </a:pPr>
            <a:r>
              <a:rPr b="0" lang="nl-NL" sz="1800" spc="-1" strike="noStrike">
                <a:solidFill>
                  <a:srgbClr val="ffffff"/>
                </a:solidFill>
                <a:latin typeface="Calibri"/>
                <a:ea typeface="Microsoft YaHei"/>
              </a:rPr>
              <a:t>Adela Ljajic PhD /adela.ljajic@ivi.ac.rs</a:t>
            </a:r>
            <a:endParaRPr b="0" lang="en-US" sz="1800" spc="-1" strike="noStrike">
              <a:latin typeface="Arial"/>
            </a:endParaRPr>
          </a:p>
        </p:txBody>
      </p:sp>
      <p:sp>
        <p:nvSpPr>
          <p:cNvPr id="59" name="PlaceHolder 3"/>
          <p:cNvSpPr>
            <a:spLocks noGrp="1"/>
          </p:cNvSpPr>
          <p:nvPr>
            <p:ph type="ftr" idx="8"/>
          </p:nvPr>
        </p:nvSpPr>
        <p:spPr>
          <a:xfrm rot="16200000">
            <a:off x="6822000" y="3339360"/>
            <a:ext cx="3930120" cy="365400"/>
          </a:xfrm>
          <a:prstGeom prst="rect">
            <a:avLst/>
          </a:prstGeom>
          <a:noFill/>
          <a:ln w="0">
            <a:noFill/>
          </a:ln>
        </p:spPr>
        <p:txBody>
          <a:bodyPr anchor="ctr">
            <a:normAutofit/>
          </a:bodyPr>
          <a:lstStyle>
            <a:lvl1pPr algn="r">
              <a:lnSpc>
                <a:spcPct val="100000"/>
              </a:lnSpc>
              <a:buNone/>
              <a:defRPr b="1" lang="fi-FI" sz="1600" spc="-1" strike="noStrike">
                <a:solidFill>
                  <a:srgbClr val="ffffff"/>
                </a:solidFill>
                <a:latin typeface="Calibri"/>
              </a:defRPr>
            </a:lvl1pPr>
          </a:lstStyle>
          <a:p>
            <a:pPr algn="r">
              <a:lnSpc>
                <a:spcPct val="100000"/>
              </a:lnSpc>
              <a:buNone/>
            </a:pPr>
            <a:r>
              <a:rPr b="1" lang="fi-FI" sz="1600" spc="-1" strike="noStrike">
                <a:solidFill>
                  <a:srgbClr val="ffffff"/>
                </a:solidFill>
                <a:latin typeface="Calibri"/>
              </a:rPr>
              <a:t>SMI2G 2022,  16-17 May 2022, Brussels</a:t>
            </a:r>
            <a:endParaRPr b="0" lang="en-US" sz="16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4680"/>
            <a:ext cx="7619760" cy="1142640"/>
          </a:xfrm>
          <a:prstGeom prst="rect">
            <a:avLst/>
          </a:prstGeom>
          <a:noFill/>
          <a:ln w="0">
            <a:noFill/>
          </a:ln>
        </p:spPr>
        <p:txBody>
          <a:bodyPr anchor="ctr">
            <a:noAutofit/>
          </a:bodyPr>
          <a:p>
            <a:pPr>
              <a:lnSpc>
                <a:spcPct val="100000"/>
              </a:lnSpc>
              <a:buNone/>
            </a:pPr>
            <a:r>
              <a:rPr b="0" lang="nb-NO" sz="4600" spc="-100" strike="noStrike">
                <a:solidFill>
                  <a:srgbClr val="1f497d"/>
                </a:solidFill>
                <a:latin typeface="Cambria"/>
              </a:rPr>
              <a:t>Project participants</a:t>
            </a:r>
            <a:endParaRPr b="0" lang="nb-NO" sz="4600" spc="-1" strike="noStrike">
              <a:solidFill>
                <a:srgbClr val="000000"/>
              </a:solidFill>
              <a:latin typeface="Calibri"/>
            </a:endParaRPr>
          </a:p>
        </p:txBody>
      </p:sp>
      <p:sp>
        <p:nvSpPr>
          <p:cNvPr id="61" name="PlaceHolder 2"/>
          <p:cNvSpPr>
            <a:spLocks noGrp="1"/>
          </p:cNvSpPr>
          <p:nvPr>
            <p:ph/>
          </p:nvPr>
        </p:nvSpPr>
        <p:spPr>
          <a:xfrm>
            <a:off x="457200" y="1600560"/>
            <a:ext cx="7619760" cy="4800240"/>
          </a:xfrm>
          <a:prstGeom prst="rect">
            <a:avLst/>
          </a:prstGeom>
          <a:noFill/>
          <a:ln w="0">
            <a:noFill/>
          </a:ln>
        </p:spPr>
        <p:txBody>
          <a:bodyPr anchor="t">
            <a:normAutofit/>
          </a:bodyPr>
          <a:p>
            <a:pPr marL="343080" indent="-228600">
              <a:lnSpc>
                <a:spcPct val="100000"/>
              </a:lnSpc>
              <a:spcBef>
                <a:spcPts val="439"/>
              </a:spcBef>
              <a:buClr>
                <a:srgbClr val="4f81bd"/>
              </a:buClr>
              <a:buFont typeface="Arial"/>
              <a:buChar char="•"/>
            </a:pPr>
            <a:r>
              <a:rPr b="0" lang="en-GB" sz="2200" spc="-1" strike="noStrike">
                <a:solidFill>
                  <a:srgbClr val="000000"/>
                </a:solidFill>
                <a:latin typeface="Calibri"/>
              </a:rPr>
              <a:t>Consortium in creation:</a:t>
            </a:r>
            <a:endParaRPr b="0" lang="nb-NO" sz="2200" spc="-1" strike="noStrike">
              <a:solidFill>
                <a:srgbClr val="000000"/>
              </a:solidFill>
              <a:latin typeface="Calibri"/>
            </a:endParaRPr>
          </a:p>
          <a:p>
            <a:pPr lvl="1" marL="640080" indent="-228600">
              <a:lnSpc>
                <a:spcPct val="100000"/>
              </a:lnSpc>
              <a:spcBef>
                <a:spcPts val="400"/>
              </a:spcBef>
              <a:buClr>
                <a:srgbClr val="c0504d"/>
              </a:buClr>
              <a:buFont typeface="Arial"/>
              <a:buChar char="•"/>
            </a:pPr>
            <a:r>
              <a:rPr b="0" lang="en-GB" sz="2000" spc="-1" strike="noStrike">
                <a:solidFill>
                  <a:srgbClr val="000000"/>
                </a:solidFill>
                <a:latin typeface="Calibri"/>
              </a:rPr>
              <a:t>Proposed coordinator:</a:t>
            </a:r>
            <a:r>
              <a:rPr b="0" i="1" lang="en-GB" sz="2000" spc="-1" strike="noStrike">
                <a:solidFill>
                  <a:srgbClr val="000000"/>
                </a:solidFill>
                <a:latin typeface="Calibri"/>
              </a:rPr>
              <a:t> TBC</a:t>
            </a:r>
            <a:endParaRPr b="0" lang="nb-NO" sz="2000" spc="-1" strike="noStrike">
              <a:solidFill>
                <a:srgbClr val="000000"/>
              </a:solidFill>
              <a:latin typeface="Calibri"/>
            </a:endParaRPr>
          </a:p>
          <a:p>
            <a:pPr lvl="1" marL="640080" indent="-228600">
              <a:lnSpc>
                <a:spcPct val="100000"/>
              </a:lnSpc>
              <a:spcBef>
                <a:spcPts val="400"/>
              </a:spcBef>
              <a:buClr>
                <a:srgbClr val="c0504d"/>
              </a:buClr>
              <a:buFont typeface="Arial"/>
              <a:buChar char="•"/>
            </a:pPr>
            <a:r>
              <a:rPr b="0" lang="en-GB" sz="2000" spc="-1" strike="noStrike">
                <a:solidFill>
                  <a:srgbClr val="000000"/>
                </a:solidFill>
                <a:latin typeface="Calibri"/>
                <a:ea typeface="Microsoft YaHei"/>
              </a:rPr>
              <a:t>Partners / Other participants:  </a:t>
            </a:r>
            <a:r>
              <a:rPr b="1" lang="en-GB" sz="2000" spc="-1" strike="noStrike">
                <a:solidFill>
                  <a:srgbClr val="000000"/>
                </a:solidFill>
                <a:latin typeface="Calibri"/>
                <a:ea typeface="Microsoft YaHei"/>
              </a:rPr>
              <a:t>Gaming Industry Actors/Association of Gaming Industry Actors, </a:t>
            </a:r>
            <a:r>
              <a:rPr b="1" lang="en-GB" sz="2000" spc="-1" strike="noStrike">
                <a:solidFill>
                  <a:srgbClr val="000000"/>
                </a:solidFill>
                <a:latin typeface="Calibri"/>
              </a:rPr>
              <a:t>Law Enforcement, Civil Society Organisations</a:t>
            </a:r>
            <a:r>
              <a:rPr b="0" lang="en-GB" sz="2000" spc="-1" strike="noStrike">
                <a:solidFill>
                  <a:srgbClr val="000000"/>
                </a:solidFill>
                <a:latin typeface="Calibri"/>
              </a:rPr>
              <a:t>...</a:t>
            </a:r>
            <a:endParaRPr b="0" lang="nb-NO" sz="2000" spc="-1" strike="noStrike">
              <a:solidFill>
                <a:srgbClr val="000000"/>
              </a:solidFill>
              <a:latin typeface="Calibri"/>
            </a:endParaRPr>
          </a:p>
          <a:p>
            <a:pPr>
              <a:lnSpc>
                <a:spcPct val="100000"/>
              </a:lnSpc>
              <a:spcBef>
                <a:spcPts val="439"/>
              </a:spcBef>
              <a:buNone/>
            </a:pPr>
            <a:endParaRPr b="0" lang="nb-NO" sz="2200" spc="-1" strike="noStrike">
              <a:solidFill>
                <a:srgbClr val="000000"/>
              </a:solidFill>
              <a:latin typeface="Calibri"/>
            </a:endParaRPr>
          </a:p>
          <a:p>
            <a:pPr marL="343080" indent="-228600">
              <a:lnSpc>
                <a:spcPct val="100000"/>
              </a:lnSpc>
              <a:spcBef>
                <a:spcPts val="439"/>
              </a:spcBef>
              <a:buClr>
                <a:srgbClr val="4f81bd"/>
              </a:buClr>
              <a:buFont typeface="Arial"/>
              <a:buChar char="•"/>
            </a:pPr>
            <a:r>
              <a:rPr b="0" lang="en-GB" sz="2200" spc="-1" strike="noStrike">
                <a:solidFill>
                  <a:srgbClr val="000000"/>
                </a:solidFill>
                <a:latin typeface="Calibri"/>
              </a:rPr>
              <a:t>Looking for partners with the following expertise/ application field:</a:t>
            </a:r>
            <a:endParaRPr b="0" lang="nb-NO" sz="2200" spc="-1" strike="noStrike">
              <a:solidFill>
                <a:srgbClr val="000000"/>
              </a:solidFill>
              <a:latin typeface="Calibri"/>
            </a:endParaRPr>
          </a:p>
          <a:p>
            <a:pPr lvl="1" marL="640080" indent="-228600">
              <a:lnSpc>
                <a:spcPct val="100000"/>
              </a:lnSpc>
              <a:spcBef>
                <a:spcPts val="400"/>
              </a:spcBef>
              <a:buClr>
                <a:srgbClr val="c0504d"/>
              </a:buClr>
              <a:buFont typeface="Arial"/>
              <a:buChar char="•"/>
            </a:pPr>
            <a:r>
              <a:rPr b="1" i="1" lang="en-GB" sz="2000" spc="-1" strike="noStrike">
                <a:solidFill>
                  <a:srgbClr val="000000"/>
                </a:solidFill>
                <a:latin typeface="Calibri"/>
              </a:rPr>
              <a:t>SSH Experts</a:t>
            </a:r>
            <a:r>
              <a:rPr b="0" i="1" lang="en-GB" sz="2000" spc="-1" strike="noStrike">
                <a:solidFill>
                  <a:srgbClr val="000000"/>
                </a:solidFill>
                <a:latin typeface="Calibri"/>
              </a:rPr>
              <a:t> (Sociologists, Psychologists, Cyber Psychologists)</a:t>
            </a:r>
            <a:endParaRPr b="0" lang="nb-NO" sz="2000" spc="-1" strike="noStrike">
              <a:solidFill>
                <a:srgbClr val="000000"/>
              </a:solidFill>
              <a:latin typeface="Calibri"/>
            </a:endParaRPr>
          </a:p>
          <a:p>
            <a:pPr lvl="1" marL="640080" indent="-228600">
              <a:lnSpc>
                <a:spcPct val="100000"/>
              </a:lnSpc>
              <a:spcBef>
                <a:spcPts val="400"/>
              </a:spcBef>
              <a:buClr>
                <a:srgbClr val="c0504d"/>
              </a:buClr>
              <a:buFont typeface="Arial"/>
              <a:buChar char="•"/>
            </a:pPr>
            <a:endParaRPr b="0" lang="nb-NO" sz="2000" spc="-1" strike="noStrike">
              <a:solidFill>
                <a:srgbClr val="000000"/>
              </a:solidFill>
              <a:latin typeface="Calibri"/>
            </a:endParaRPr>
          </a:p>
          <a:p>
            <a:endParaRPr b="0" lang="nb-NO" sz="2000" spc="-1" strike="noStrike">
              <a:solidFill>
                <a:srgbClr val="000000"/>
              </a:solidFill>
              <a:latin typeface="Calibri"/>
            </a:endParaRPr>
          </a:p>
        </p:txBody>
      </p:sp>
      <p:sp>
        <p:nvSpPr>
          <p:cNvPr id="62" name="Slide Number Placeholder 4"/>
          <p:cNvSpPr/>
          <p:nvPr/>
        </p:nvSpPr>
        <p:spPr>
          <a:xfrm>
            <a:off x="8531640" y="5649120"/>
            <a:ext cx="548280" cy="396000"/>
          </a:xfrm>
          <a:prstGeom prst="bracketPair">
            <a:avLst>
              <a:gd name="adj" fmla="val 17949"/>
            </a:avLst>
          </a:prstGeom>
          <a:noFill/>
          <a:ln w="19080">
            <a:solidFill>
              <a:srgbClr val="ffffff"/>
            </a:solidFill>
            <a:round/>
          </a:ln>
        </p:spPr>
        <p:style>
          <a:lnRef idx="0"/>
          <a:fillRef idx="0"/>
          <a:effectRef idx="0"/>
          <a:fontRef idx="minor"/>
        </p:style>
        <p:txBody>
          <a:bodyPr lIns="0" rIns="0" tIns="0" bIns="0" anchor="ctr">
            <a:noAutofit/>
          </a:bodyPr>
          <a:p>
            <a:pPr algn="ctr">
              <a:lnSpc>
                <a:spcPct val="100000"/>
              </a:lnSpc>
              <a:buNone/>
            </a:pPr>
            <a:fld id="{DD087260-DBFC-493F-B8D7-51AF5F0D86DD}" type="slidenum">
              <a:rPr b="0" lang="nb-NO" sz="1800" spc="-1" strike="noStrike">
                <a:solidFill>
                  <a:srgbClr val="ffffff"/>
                </a:solidFill>
                <a:latin typeface="Calibri"/>
              </a:rPr>
              <a:t>&lt;number&gt;</a:t>
            </a:fld>
            <a:endParaRPr b="0" lang="en-US" sz="1800" spc="-1" strike="noStrike">
              <a:latin typeface="Arial"/>
            </a:endParaRPr>
          </a:p>
        </p:txBody>
      </p:sp>
      <p:sp>
        <p:nvSpPr>
          <p:cNvPr id="63" name="Tekstvak 6"/>
          <p:cNvSpPr/>
          <p:nvPr/>
        </p:nvSpPr>
        <p:spPr>
          <a:xfrm>
            <a:off x="0" y="6500160"/>
            <a:ext cx="8460000" cy="364680"/>
          </a:xfrm>
          <a:prstGeom prst="rect">
            <a:avLst/>
          </a:prstGeom>
          <a:solidFill>
            <a:srgbClr val="ffc000"/>
          </a:solidFill>
          <a:ln w="0">
            <a:noFill/>
          </a:ln>
        </p:spPr>
        <p:style>
          <a:lnRef idx="0"/>
          <a:fillRef idx="0"/>
          <a:effectRef idx="0"/>
          <a:fontRef idx="minor"/>
        </p:style>
        <p:txBody>
          <a:bodyPr lIns="90000" rIns="90000" tIns="45000" bIns="45000" anchor="t">
            <a:spAutoFit/>
          </a:bodyPr>
          <a:p>
            <a:pPr>
              <a:lnSpc>
                <a:spcPct val="100000"/>
              </a:lnSpc>
              <a:buNone/>
            </a:pPr>
            <a:r>
              <a:rPr b="0" lang="nl-NL" sz="1800" spc="-1" strike="noStrike">
                <a:solidFill>
                  <a:srgbClr val="ffffff"/>
                </a:solidFill>
                <a:latin typeface="Calibri"/>
                <a:ea typeface="Microsoft YaHei"/>
              </a:rPr>
              <a:t>Adela Ljajic PhD /adela.ljajic@ivi.ac.rs</a:t>
            </a:r>
            <a:endParaRPr b="0" lang="en-US" sz="1800" spc="-1" strike="noStrike">
              <a:latin typeface="Arial"/>
            </a:endParaRPr>
          </a:p>
        </p:txBody>
      </p:sp>
      <p:sp>
        <p:nvSpPr>
          <p:cNvPr id="64" name="PlaceHolder 3"/>
          <p:cNvSpPr>
            <a:spLocks noGrp="1"/>
          </p:cNvSpPr>
          <p:nvPr>
            <p:ph type="ftr" idx="9"/>
          </p:nvPr>
        </p:nvSpPr>
        <p:spPr>
          <a:xfrm rot="16200000">
            <a:off x="6822000" y="3339360"/>
            <a:ext cx="3930120" cy="365400"/>
          </a:xfrm>
          <a:prstGeom prst="rect">
            <a:avLst/>
          </a:prstGeom>
          <a:noFill/>
          <a:ln w="0">
            <a:noFill/>
          </a:ln>
        </p:spPr>
        <p:txBody>
          <a:bodyPr anchor="ctr">
            <a:normAutofit/>
          </a:bodyPr>
          <a:lstStyle>
            <a:lvl1pPr algn="r">
              <a:lnSpc>
                <a:spcPct val="100000"/>
              </a:lnSpc>
              <a:buNone/>
              <a:defRPr b="1" lang="fi-FI" sz="1600" spc="-1" strike="noStrike">
                <a:solidFill>
                  <a:srgbClr val="ffffff"/>
                </a:solidFill>
                <a:latin typeface="Calibri"/>
              </a:defRPr>
            </a:lvl1pPr>
          </a:lstStyle>
          <a:p>
            <a:pPr algn="r">
              <a:lnSpc>
                <a:spcPct val="100000"/>
              </a:lnSpc>
              <a:buNone/>
            </a:pPr>
            <a:r>
              <a:rPr b="1" lang="fi-FI" sz="1600" spc="-1" strike="noStrike">
                <a:solidFill>
                  <a:srgbClr val="ffffff"/>
                </a:solidFill>
                <a:latin typeface="Calibri"/>
              </a:rPr>
              <a:t>SMI2G 2022,  16-17 May 2022, Brussels</a:t>
            </a:r>
            <a:endParaRPr b="0" lang="en-US" sz="1600" spc="-1" strike="noStrike">
              <a:latin typeface="Times New Roma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TotalTime>
  <Application>LibreOffice/7.3.2.2$Windows_X86_64 LibreOffice_project/49f2b1bff42cfccbd8f788c8dc32c1c309559be0</Application>
  <AppVersion>15.0000</AppVersion>
  <Company>SINTEF</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2012-04-10T09:21:31Z</dcterms:created>
  <dc:creator>bsa</dc:creator>
  <dc:description/>
  <dc:language>en-US</dc:language>
  <cp:lastModifiedBy/>
  <cp:lastPrinted>2012-04-11T09:19:10Z</cp:lastPrinted>
  <dcterms:modified xsi:type="dcterms:W3CDTF">2022-04-14T13:15:26Z</dcterms:modified>
  <cp:revision>60</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3</vt:r8>
  </property>
  <property fmtid="{D5CDD505-2E9C-101B-9397-08002B2CF9AE}" pid="3" name="PresentationFormat">
    <vt:lpwstr>On-screen Show (4:3)</vt:lpwstr>
  </property>
  <property fmtid="{D5CDD505-2E9C-101B-9397-08002B2CF9AE}" pid="4" name="Slides">
    <vt:r8>3</vt:r8>
  </property>
  <property fmtid="{D5CDD505-2E9C-101B-9397-08002B2CF9AE}" pid="5" name="_NewReviewCycle">
    <vt:lpwstr/>
  </property>
</Properties>
</file>