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7" r:id="rId4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45"/>
    <p:restoredTop sz="95918"/>
  </p:normalViewPr>
  <p:slideViewPr>
    <p:cSldViewPr>
      <p:cViewPr varScale="1">
        <p:scale>
          <a:sx n="123" d="100"/>
          <a:sy n="123" d="100"/>
        </p:scale>
        <p:origin x="14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04.05.2022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04.05.2022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04.05.2022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04.05.2022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04.05.2022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04.05.2022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04.05.2022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04.05.2022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04.05.2022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04.05.2022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04.05.2022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04.05.2022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04.05.2022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i="1" dirty="0"/>
              <a:t>Filipe Custódio</a:t>
            </a:r>
          </a:p>
          <a:p>
            <a:r>
              <a:rPr lang="en-GB" i="1" dirty="0"/>
              <a:t>fcustodio@visionware.pt</a:t>
            </a:r>
          </a:p>
          <a:p>
            <a:r>
              <a:rPr lang="en-GB" i="1" dirty="0"/>
              <a:t>VisionWare (PORTUGAL)</a:t>
            </a:r>
          </a:p>
          <a:p>
            <a:r>
              <a:rPr lang="en-GB" dirty="0"/>
              <a:t>Role: </a:t>
            </a:r>
            <a:r>
              <a:rPr lang="en-GB" i="1" dirty="0"/>
              <a:t> Coordinator, Partner, WP Leader, Use-case provider</a:t>
            </a:r>
          </a:p>
          <a:p>
            <a:endParaRPr lang="en-GB" dirty="0"/>
          </a:p>
          <a:p>
            <a:r>
              <a:rPr lang="en-GB" dirty="0"/>
              <a:t>Proposal activity: </a:t>
            </a:r>
            <a:r>
              <a:rPr lang="en-GB" i="1" dirty="0"/>
              <a:t>CL3-2022-FCT-01-04: Public spaces are protected while respecting privacy and avoiding mass surveillance</a:t>
            </a:r>
          </a:p>
          <a:p>
            <a:r>
              <a:rPr lang="en-GB" i="1" dirty="0"/>
              <a:t>Also interested in: </a:t>
            </a:r>
            <a:r>
              <a:rPr lang="en-GB" sz="1800" b="1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CL3-2022-BM-01-01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Improved underwater detection and control capabilities to protect maritime areas and sea harbours</a:t>
            </a:r>
            <a:r>
              <a:rPr lang="en-GB" i="1" dirty="0"/>
              <a:t>, and </a:t>
            </a:r>
            <a:r>
              <a:rPr lang="en-GB" sz="1800" b="1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CL3-2022-INFRA-01-02: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Autonomous systems used for infrastructure protection</a:t>
            </a:r>
            <a:r>
              <a:rPr lang="en-GB" dirty="0"/>
              <a:t> </a:t>
            </a:r>
            <a:r>
              <a:rPr lang="en-GB" i="1" dirty="0"/>
              <a:t> </a:t>
            </a:r>
          </a:p>
          <a:p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Filipe Custódio – fcustodio@visionware.pt</a:t>
            </a: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i="1" dirty="0"/>
              <a:t>24/7 surveillance without privacy breach</a:t>
            </a:r>
          </a:p>
          <a:p>
            <a:r>
              <a:rPr lang="en-GB" i="1" dirty="0"/>
              <a:t>Autonomous sensors detect critical situations: child left alone, knife pulled, crowd gathering stones, car breaches pedestrian area, etc.</a:t>
            </a:r>
            <a:endParaRPr lang="en-GB" dirty="0"/>
          </a:p>
          <a:p>
            <a:r>
              <a:rPr lang="en-GB" i="1" dirty="0"/>
              <a:t>Human operators are alerted by autonomous systems to review sensor data (images, et.al</a:t>
            </a:r>
            <a:r>
              <a:rPr lang="en-GB" i="1"/>
              <a:t>.) and take </a:t>
            </a:r>
            <a:r>
              <a:rPr lang="en-GB" i="1" dirty="0"/>
              <a:t>further action</a:t>
            </a:r>
          </a:p>
          <a:p>
            <a:r>
              <a:rPr lang="en-GB" i="1" dirty="0"/>
              <a:t>No autonomous decision</a:t>
            </a:r>
          </a:p>
          <a:p>
            <a:r>
              <a:rPr lang="en-GB" i="1" dirty="0"/>
              <a:t>Access management rights and recording policies are enforced according to event significance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Filipe Custódio – fcustodio@visionware.pt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Existing consortium:</a:t>
            </a:r>
          </a:p>
          <a:p>
            <a:pPr lvl="1"/>
            <a:r>
              <a:rPr lang="en-GB" dirty="0"/>
              <a:t>Proposed coordinator, sensor intelligence:</a:t>
            </a:r>
            <a:r>
              <a:rPr lang="en-GB" i="1" dirty="0"/>
              <a:t> VisionWare</a:t>
            </a:r>
          </a:p>
          <a:p>
            <a:pPr lvl="1"/>
            <a:r>
              <a:rPr lang="en-GB" dirty="0"/>
              <a:t>Partners / Other participants:  </a:t>
            </a:r>
            <a:r>
              <a:rPr lang="en-GB" i="1" dirty="0"/>
              <a:t>Backend and data lake (ALMAVIVA, Italy)</a:t>
            </a:r>
          </a:p>
          <a:p>
            <a:endParaRPr lang="en-GB" dirty="0"/>
          </a:p>
          <a:p>
            <a:r>
              <a:rPr lang="en-GB" dirty="0"/>
              <a:t>Looking for academic/SSH partners with the following expertise:</a:t>
            </a:r>
          </a:p>
          <a:p>
            <a:pPr lvl="1"/>
            <a:r>
              <a:rPr lang="en-GB" i="1" dirty="0"/>
              <a:t>Effect on citizens and communities of large-scale surveillance of public spaces</a:t>
            </a:r>
          </a:p>
          <a:p>
            <a:pPr lvl="1"/>
            <a:r>
              <a:rPr lang="en-GB" i="1" dirty="0"/>
              <a:t>Rights of citizens towards surveillance operators/LEA</a:t>
            </a:r>
          </a:p>
          <a:p>
            <a:pPr lvl="1"/>
            <a:r>
              <a:rPr lang="en-GB" i="1" dirty="0"/>
              <a:t>Standards and good practices for access restriction/anonymization/data minimization for surveillance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Filipe Custódio – fcustodio@visionware.pt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262</Words>
  <Application>Microsoft Macintosh PowerPoint</Application>
  <PresentationFormat>On-screen Show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Adjacency</vt:lpstr>
      <vt:lpstr>PowerPoint Presentation</vt:lpstr>
      <vt:lpstr>Proposal idea/content </vt:lpstr>
      <vt:lpstr>Project participants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Filipe Custódio</cp:lastModifiedBy>
  <cp:revision>58</cp:revision>
  <cp:lastPrinted>2012-04-11T09:19:10Z</cp:lastPrinted>
  <dcterms:created xsi:type="dcterms:W3CDTF">2012-04-10T09:21:31Z</dcterms:created>
  <dcterms:modified xsi:type="dcterms:W3CDTF">2022-05-04T11:29:23Z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