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7" r:id="rId4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e-Frech, Isabelle" initials="LI" lastIdx="1" clrIdx="0">
    <p:extLst>
      <p:ext uri="{19B8F6BF-5375-455C-9EA6-DF929625EA0E}">
        <p15:presenceInfo xmlns:p15="http://schemas.microsoft.com/office/powerpoint/2012/main" userId="S-1-5-21-117609710-1708537768-839522115-58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45"/>
    <p:restoredTop sz="95918"/>
  </p:normalViewPr>
  <p:slideViewPr>
    <p:cSldViewPr>
      <p:cViewPr varScale="1">
        <p:scale>
          <a:sx n="123" d="100"/>
          <a:sy n="123" d="100"/>
        </p:scale>
        <p:origin x="142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148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C9A57-E74E-46E1-802D-7A22AF04449B}" type="datetimeFigureOut">
              <a:rPr lang="nb-NO" smtClean="0"/>
              <a:t>04.05.2022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BEE95-CAE1-4F76-9BA5-67014284A1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602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2AE16-7661-4E0B-A4D1-B7861D0EB727}" type="datetimeFigureOut">
              <a:rPr lang="nb-NO" smtClean="0"/>
              <a:t>04.05.2022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DF38B-621D-4BCD-89A9-FBD666408D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6725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3449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718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0441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B791-8C77-4131-8050-7A4FF8BE2C3F}" type="datetime1">
              <a:rPr lang="nb-NO" smtClean="0"/>
              <a:t>04.05.2022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BE01-EF28-4328-A547-63D203B7BB90}" type="datetime1">
              <a:rPr lang="nb-NO" smtClean="0"/>
              <a:t>04.05.2022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3837-941D-41DE-A61A-77DD77D7AEB6}" type="datetime1">
              <a:rPr lang="nb-NO" smtClean="0"/>
              <a:t>04.05.2022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68128" y="1296968"/>
            <a:ext cx="2438399" cy="365760"/>
          </a:xfrm>
        </p:spPr>
        <p:txBody>
          <a:bodyPr/>
          <a:lstStyle/>
          <a:p>
            <a:fld id="{04F6F1DB-EB88-413C-BE21-80BDD3483E0D}" type="datetime1">
              <a:rPr lang="nb-NO" smtClean="0"/>
              <a:t>04.05.2022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SMIG2012  - Louvain 22-23 May 2012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C619-7BC7-410B-B2E3-9D711E67A1CD}" type="datetime1">
              <a:rPr lang="nb-NO" smtClean="0"/>
              <a:t>04.05.2022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F34-FB92-4B61-BC7B-F6E9B072AB18}" type="datetime1">
              <a:rPr lang="nb-NO" smtClean="0"/>
              <a:t>04.05.2022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10EC-802F-4532-A769-F1C0B6544333}" type="datetime1">
              <a:rPr lang="nb-NO" smtClean="0"/>
              <a:t>04.05.2022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D048-18E1-4BEB-A2DD-F65FB75A24BB}" type="datetime1">
              <a:rPr lang="nb-NO" smtClean="0"/>
              <a:t>04.05.2022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25AD-3789-49A4-AF87-FE3AC1CFCB3C}" type="datetime1">
              <a:rPr lang="nb-NO" smtClean="0"/>
              <a:t>04.05.2022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B6D3-E0C4-455A-8EFE-7DFF1BF7361E}" type="datetime1">
              <a:rPr lang="nb-NO" smtClean="0"/>
              <a:t>04.05.2022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16A6-E50A-4936-BCE0-8EAA216B402B}" type="datetime1">
              <a:rPr lang="nb-NO" smtClean="0"/>
              <a:t>04.05.2022</a:t>
            </a:fld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20FBF4F-7021-410B-B4ED-71D3FC67930E}" type="datetime1">
              <a:rPr lang="nb-NO" smtClean="0"/>
              <a:t>04.05.2022</a:t>
            </a:fld>
            <a:endParaRPr lang="nb-NO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B9BEB5F-9397-4989-92C3-B6F972B1717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3158"/>
            <a:ext cx="1162284" cy="3829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34908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i="1" dirty="0"/>
              <a:t>Filipe Custódio</a:t>
            </a:r>
          </a:p>
          <a:p>
            <a:r>
              <a:rPr lang="en-GB" i="1" dirty="0"/>
              <a:t>fcustodio@visionware.pt</a:t>
            </a:r>
          </a:p>
          <a:p>
            <a:r>
              <a:rPr lang="en-GB" i="1" dirty="0"/>
              <a:t>VisionWare (PORTUGAL)</a:t>
            </a:r>
          </a:p>
          <a:p>
            <a:r>
              <a:rPr lang="en-GB" dirty="0"/>
              <a:t>Role: </a:t>
            </a:r>
            <a:r>
              <a:rPr lang="en-GB" i="1" dirty="0"/>
              <a:t> Coordinator, Partner, WP Leader, Use-case provider</a:t>
            </a:r>
          </a:p>
          <a:p>
            <a:endParaRPr lang="en-GB" dirty="0"/>
          </a:p>
          <a:p>
            <a:r>
              <a:rPr lang="en-GB" dirty="0"/>
              <a:t>Proposal activity: </a:t>
            </a:r>
            <a:r>
              <a:rPr lang="en-GB" i="1" dirty="0"/>
              <a:t>CL3-2022-FCT-01-04: Public spaces are protected while respecting privacy and avoiding mass surveillance</a:t>
            </a:r>
          </a:p>
          <a:p>
            <a:r>
              <a:rPr lang="en-GB" i="1" dirty="0"/>
              <a:t>Also interested in: </a:t>
            </a:r>
            <a:r>
              <a:rPr lang="en-GB" sz="1800" b="1" i="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CL3-2022-BM-01-01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Improved underwater detection and control capabilities to protect maritime areas and sea harbours</a:t>
            </a:r>
            <a:r>
              <a:rPr lang="en-GB" i="1" dirty="0"/>
              <a:t>, and </a:t>
            </a:r>
            <a:r>
              <a:rPr lang="en-GB" sz="1800" b="1" i="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CL3-2022-INFRA-01-02: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Autonomous systems used for infrastructure protection</a:t>
            </a:r>
            <a:r>
              <a:rPr lang="en-GB" dirty="0"/>
              <a:t> </a:t>
            </a:r>
            <a:r>
              <a:rPr lang="en-GB" i="1" dirty="0"/>
              <a:t> </a:t>
            </a:r>
          </a:p>
          <a:p>
            <a:endParaRPr lang="en-GB" i="1" dirty="0"/>
          </a:p>
          <a:p>
            <a:endParaRPr lang="en-GB" i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1</a:t>
            </a:fld>
            <a:endParaRPr lang="nb-NO" dirty="0"/>
          </a:p>
        </p:txBody>
      </p:sp>
      <p:sp>
        <p:nvSpPr>
          <p:cNvPr id="2" name="Tekstvak 1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Filipe Custódio – fcustodio@visionware.pt</a:t>
            </a:r>
          </a:p>
        </p:txBody>
      </p:sp>
    </p:spTree>
    <p:extLst>
      <p:ext uri="{BB962C8B-B14F-4D97-AF65-F5344CB8AC3E}">
        <p14:creationId xmlns:p14="http://schemas.microsoft.com/office/powerpoint/2010/main" val="375647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Proposal</a:t>
            </a:r>
            <a:r>
              <a:rPr lang="nb-NO" dirty="0"/>
              <a:t> </a:t>
            </a:r>
            <a:r>
              <a:rPr lang="nb-NO" dirty="0" err="1"/>
              <a:t>idea</a:t>
            </a:r>
            <a:r>
              <a:rPr lang="nb-NO" dirty="0"/>
              <a:t>/</a:t>
            </a:r>
            <a:r>
              <a:rPr lang="nb-NO" dirty="0" err="1"/>
              <a:t>content</a:t>
            </a:r>
            <a:r>
              <a:rPr lang="nb-NO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i="1" dirty="0"/>
              <a:t>24/7 surveillance without privacy breach</a:t>
            </a:r>
          </a:p>
          <a:p>
            <a:r>
              <a:rPr lang="en-GB" i="1" dirty="0"/>
              <a:t>Autonomous sensors detect critical situations: child left alone, knife pulled, crowd gathering stones, car breaches pedestrian area, etc.</a:t>
            </a:r>
            <a:endParaRPr lang="en-GB" dirty="0"/>
          </a:p>
          <a:p>
            <a:r>
              <a:rPr lang="en-GB" i="1" dirty="0"/>
              <a:t>Human operators are alerted by autonomous systems to review sensor data (images, et.al</a:t>
            </a:r>
            <a:r>
              <a:rPr lang="en-GB" i="1"/>
              <a:t>.) and take </a:t>
            </a:r>
            <a:r>
              <a:rPr lang="en-GB" i="1" dirty="0"/>
              <a:t>further action</a:t>
            </a:r>
          </a:p>
          <a:p>
            <a:r>
              <a:rPr lang="en-GB" i="1" dirty="0"/>
              <a:t>No autonomous decision</a:t>
            </a:r>
          </a:p>
          <a:p>
            <a:r>
              <a:rPr lang="en-GB" i="1" dirty="0"/>
              <a:t>Access management rights and recording policies are enforced according to event significance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2</a:t>
            </a:fld>
            <a:endParaRPr lang="nb-NO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Filipe Custódio – fcustodio@visionware.pt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AA75F91-6D24-4080-90C8-291253135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048038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Project </a:t>
            </a:r>
            <a:r>
              <a:rPr lang="nb-NO" dirty="0" err="1"/>
              <a:t>participants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Existing consortium:</a:t>
            </a:r>
          </a:p>
          <a:p>
            <a:pPr lvl="1"/>
            <a:r>
              <a:rPr lang="en-GB" dirty="0"/>
              <a:t>Proposed coordinator, sensor intelligence:</a:t>
            </a:r>
            <a:r>
              <a:rPr lang="en-GB" i="1" dirty="0"/>
              <a:t> VisionWare</a:t>
            </a:r>
          </a:p>
          <a:p>
            <a:pPr lvl="1"/>
            <a:r>
              <a:rPr lang="en-GB" dirty="0"/>
              <a:t>Partners / Other participants:  </a:t>
            </a:r>
            <a:r>
              <a:rPr lang="en-GB" i="1" dirty="0"/>
              <a:t>Backend and data lake (ALMAVIVA, Italy)</a:t>
            </a:r>
          </a:p>
          <a:p>
            <a:endParaRPr lang="en-GB" dirty="0"/>
          </a:p>
          <a:p>
            <a:r>
              <a:rPr lang="en-GB" dirty="0"/>
              <a:t>Looking for academic/SSH partners with the following expertise:</a:t>
            </a:r>
          </a:p>
          <a:p>
            <a:pPr lvl="1"/>
            <a:r>
              <a:rPr lang="en-GB" i="1" dirty="0"/>
              <a:t>Effect on citizens and communities of large-scale surveillance of public spaces</a:t>
            </a:r>
          </a:p>
          <a:p>
            <a:pPr lvl="1"/>
            <a:r>
              <a:rPr lang="en-GB" i="1" dirty="0"/>
              <a:t>Rights of citizens towards surveillance operators/LEA</a:t>
            </a:r>
          </a:p>
          <a:p>
            <a:pPr lvl="1"/>
            <a:r>
              <a:rPr lang="en-GB" i="1" dirty="0"/>
              <a:t>Standards and good practices for access restriction/anonymization/data minimization for surveillance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3</a:t>
            </a:fld>
            <a:endParaRPr lang="nb-NO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Filipe Custódio – fcustodio@visionware.pt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E11D5B47-CF55-4D7E-8084-947E4FE2A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2501078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262</Words>
  <Application>Microsoft Macintosh PowerPoint</Application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Adjacency</vt:lpstr>
      <vt:lpstr>PowerPoint Presentation</vt:lpstr>
      <vt:lpstr>Proposal idea/content </vt:lpstr>
      <vt:lpstr>Project participants</vt:lpstr>
    </vt:vector>
  </TitlesOfParts>
  <Company>SINTEF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bsa</dc:creator>
  <cp:lastModifiedBy>Filipe Custódio</cp:lastModifiedBy>
  <cp:revision>58</cp:revision>
  <cp:lastPrinted>2012-04-11T09:19:10Z</cp:lastPrinted>
  <dcterms:created xsi:type="dcterms:W3CDTF">2012-04-10T09:21:31Z</dcterms:created>
  <dcterms:modified xsi:type="dcterms:W3CDTF">2022-05-04T11:29:23Z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