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7" r:id="rId4"/>
    <p:sldId id="259" r:id="rId5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e-Frech, Isabelle" initials="LI" lastIdx="1" clrIdx="0">
    <p:extLst>
      <p:ext uri="{19B8F6BF-5375-455C-9EA6-DF929625EA0E}">
        <p15:presenceInfo xmlns:p15="http://schemas.microsoft.com/office/powerpoint/2012/main" userId="S-1-5-21-117609710-1708537768-839522115-5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5934"/>
  </p:normalViewPr>
  <p:slideViewPr>
    <p:cSldViewPr>
      <p:cViewPr varScale="1">
        <p:scale>
          <a:sx n="111" d="100"/>
          <a:sy n="111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14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Hall" userId="c91b0b126f4fe43d" providerId="LiveId" clId="{25FC5F45-B056-4A02-A449-74F095BDC074}"/>
    <pc:docChg chg="custSel modSld modMainMaster">
      <pc:chgData name="Jon Hall" userId="c91b0b126f4fe43d" providerId="LiveId" clId="{25FC5F45-B056-4A02-A449-74F095BDC074}" dt="2022-04-01T14:52:39.806" v="8"/>
      <pc:docMkLst>
        <pc:docMk/>
      </pc:docMkLst>
      <pc:sldChg chg="addSp delSp modSp mod">
        <pc:chgData name="Jon Hall" userId="c91b0b126f4fe43d" providerId="LiveId" clId="{25FC5F45-B056-4A02-A449-74F095BDC074}" dt="2022-04-01T14:52:27.884" v="7" actId="21"/>
        <pc:sldMkLst>
          <pc:docMk/>
          <pc:sldMk cId="375647284" sldId="256"/>
        </pc:sldMkLst>
        <pc:picChg chg="add del mod">
          <ac:chgData name="Jon Hall" userId="c91b0b126f4fe43d" providerId="LiveId" clId="{25FC5F45-B056-4A02-A449-74F095BDC074}" dt="2022-04-01T14:52:27.884" v="7" actId="21"/>
          <ac:picMkLst>
            <pc:docMk/>
            <pc:sldMk cId="375647284" sldId="256"/>
            <ac:picMk id="8" creationId="{A1DB7233-68F5-4753-88EA-E8B49C25D5C6}"/>
          </ac:picMkLst>
        </pc:picChg>
      </pc:sldChg>
      <pc:sldMasterChg chg="addSp modSp">
        <pc:chgData name="Jon Hall" userId="c91b0b126f4fe43d" providerId="LiveId" clId="{25FC5F45-B056-4A02-A449-74F095BDC074}" dt="2022-04-01T14:52:39.806" v="8"/>
        <pc:sldMasterMkLst>
          <pc:docMk/>
          <pc:sldMasterMk cId="0" sldId="2147484032"/>
        </pc:sldMasterMkLst>
        <pc:picChg chg="add mod">
          <ac:chgData name="Jon Hall" userId="c91b0b126f4fe43d" providerId="LiveId" clId="{25FC5F45-B056-4A02-A449-74F095BDC074}" dt="2022-04-01T14:52:39.806" v="8"/>
          <ac:picMkLst>
            <pc:docMk/>
            <pc:sldMasterMk cId="0" sldId="2147484032"/>
            <ac:picMk id="9" creationId="{3B9BEB5F-9397-4989-92C3-B6F972B1717B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C9A57-E74E-46E1-802D-7A22AF04449B}" type="datetimeFigureOut">
              <a:rPr lang="nb-NO" smtClean="0"/>
              <a:t>01.05.2022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BEE95-CAE1-4F76-9BA5-67014284A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0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2AE16-7661-4E0B-A4D1-B7861D0EB727}" type="datetimeFigureOut">
              <a:rPr lang="nb-NO" smtClean="0"/>
              <a:t>01.05.2022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DF38B-621D-4BCD-89A9-FBD666408D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72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44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71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044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B791-8C77-4131-8050-7A4FF8BE2C3F}" type="datetime1">
              <a:rPr lang="nb-NO" smtClean="0"/>
              <a:t>01.05.2022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BE01-EF28-4328-A547-63D203B7BB90}" type="datetime1">
              <a:rPr lang="nb-NO" smtClean="0"/>
              <a:t>01.05.2022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3837-941D-41DE-A61A-77DD77D7AEB6}" type="datetime1">
              <a:rPr lang="nb-NO" smtClean="0"/>
              <a:t>01.05.2022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68128" y="1296968"/>
            <a:ext cx="2438399" cy="365760"/>
          </a:xfrm>
        </p:spPr>
        <p:txBody>
          <a:bodyPr/>
          <a:lstStyle/>
          <a:p>
            <a:fld id="{04F6F1DB-EB88-413C-BE21-80BDD3483E0D}" type="datetime1">
              <a:rPr lang="nb-NO" smtClean="0"/>
              <a:t>01.05.2022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SMIG2012  - Louvain 22-23 May 2012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619-7BC7-410B-B2E3-9D711E67A1CD}" type="datetime1">
              <a:rPr lang="nb-NO" smtClean="0"/>
              <a:t>01.05.2022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AF34-FB92-4B61-BC7B-F6E9B072AB18}" type="datetime1">
              <a:rPr lang="nb-NO" smtClean="0"/>
              <a:t>01.05.2022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0EC-802F-4532-A769-F1C0B6544333}" type="datetime1">
              <a:rPr lang="nb-NO" smtClean="0"/>
              <a:t>01.05.2022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D048-18E1-4BEB-A2DD-F65FB75A24BB}" type="datetime1">
              <a:rPr lang="nb-NO" smtClean="0"/>
              <a:t>01.05.2022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5AD-3789-49A4-AF87-FE3AC1CFCB3C}" type="datetime1">
              <a:rPr lang="nb-NO" smtClean="0"/>
              <a:t>01.05.2022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B6D3-E0C4-455A-8EFE-7DFF1BF7361E}" type="datetime1">
              <a:rPr lang="nb-NO" smtClean="0"/>
              <a:t>01.05.2022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16A6-E50A-4936-BCE0-8EAA216B402B}" type="datetime1">
              <a:rPr lang="nb-NO" smtClean="0"/>
              <a:t>01.05.2022</a:t>
            </a:fld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0FBF4F-7021-410B-B4ED-71D3FC67930E}" type="datetime1">
              <a:rPr lang="nb-NO" smtClean="0"/>
              <a:t>01.05.2022</a:t>
            </a:fld>
            <a:endParaRPr lang="nb-NO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B9BEB5F-9397-4989-92C3-B6F972B171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158"/>
            <a:ext cx="1162284" cy="382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35642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RF2PIXEL</a:t>
            </a:r>
            <a:br>
              <a:rPr lang="nb-NO" dirty="0" smtClean="0"/>
            </a:br>
            <a:r>
              <a:rPr lang="nb-NO" dirty="0" smtClean="0"/>
              <a:t> </a:t>
            </a:r>
            <a:r>
              <a:rPr lang="nb-NO" dirty="0" smtClean="0"/>
              <a:t>RF camera – for Search &amp; </a:t>
            </a:r>
            <a:r>
              <a:rPr lang="nb-NO" dirty="0" smtClean="0"/>
              <a:t>rescue </a:t>
            </a:r>
            <a:br>
              <a:rPr lang="nb-NO" dirty="0" smtClean="0"/>
            </a:br>
            <a:r>
              <a:rPr lang="nb-NO" sz="3100" dirty="0" smtClean="0"/>
              <a:t>fast  and accurate victim</a:t>
            </a:r>
            <a:r>
              <a:rPr lang="en-US" sz="3100" dirty="0"/>
              <a:t>s</a:t>
            </a:r>
            <a:r>
              <a:rPr lang="nb-NO" sz="3100" dirty="0" smtClean="0"/>
              <a:t> mobile localization 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86658" y="5532454"/>
            <a:ext cx="548640" cy="396240"/>
          </a:xfrm>
        </p:spPr>
        <p:txBody>
          <a:bodyPr/>
          <a:lstStyle/>
          <a:p>
            <a:fld id="{25326606-9769-45B9-B145-D32B89908B05}" type="slidenum">
              <a:rPr lang="nb-NO" smtClean="0"/>
              <a:t>1</a:t>
            </a:fld>
            <a:endParaRPr lang="nb-NO" dirty="0"/>
          </a:p>
        </p:txBody>
      </p:sp>
      <p:sp>
        <p:nvSpPr>
          <p:cNvPr id="2" name="Tekstvak 1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amnonmenashe.maor@elbitsystems.com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8349" t="15131" r="18855" b="24897"/>
          <a:stretch/>
        </p:blipFill>
        <p:spPr>
          <a:xfrm>
            <a:off x="18689" y="4129433"/>
            <a:ext cx="4419601" cy="2373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9039" t="15948" r="19086" b="26183"/>
          <a:stretch/>
        </p:blipFill>
        <p:spPr>
          <a:xfrm>
            <a:off x="4456979" y="4240785"/>
            <a:ext cx="4243955" cy="2231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6963" t="10004" r="36530" b="25487"/>
          <a:stretch/>
        </p:blipFill>
        <p:spPr>
          <a:xfrm>
            <a:off x="2745848" y="2128896"/>
            <a:ext cx="3073718" cy="197281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282611" y="5077431"/>
            <a:ext cx="376994" cy="653143"/>
          </a:xfrm>
          <a:prstGeom prst="right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8091" y="4697219"/>
            <a:ext cx="1170039" cy="108927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38363" y="4762182"/>
            <a:ext cx="1170039" cy="108927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The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294"/>
            <a:ext cx="7620000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i="1" dirty="0" smtClean="0"/>
              <a:t>RF imaging fused with camera for pin point “</a:t>
            </a:r>
            <a:r>
              <a:rPr lang="en-GB" i="1" dirty="0" smtClean="0">
                <a:solidFill>
                  <a:srgbClr val="FF0000"/>
                </a:solidFill>
              </a:rPr>
              <a:t>+</a:t>
            </a:r>
            <a:r>
              <a:rPr lang="en-GB" i="1" dirty="0" smtClean="0"/>
              <a:t>” on a pixel with cell phone victim under </a:t>
            </a:r>
            <a:r>
              <a:rPr lang="en-GB" i="1" dirty="0"/>
              <a:t>the </a:t>
            </a:r>
            <a:r>
              <a:rPr lang="en-GB" i="1" dirty="0" smtClean="0"/>
              <a:t>rebels identification</a:t>
            </a:r>
            <a:r>
              <a:rPr lang="en-GB" i="1" dirty="0"/>
              <a:t>. </a:t>
            </a:r>
          </a:p>
          <a:p>
            <a:r>
              <a:rPr lang="en-GB" i="1" dirty="0" smtClean="0"/>
              <a:t>Compact light Wight unique solution can be carried by </a:t>
            </a:r>
            <a:r>
              <a:rPr lang="en-GB" i="1" dirty="0" smtClean="0"/>
              <a:t>a person, </a:t>
            </a:r>
            <a:r>
              <a:rPr lang="en-GB" i="1" dirty="0" smtClean="0"/>
              <a:t>robot or drone .</a:t>
            </a:r>
          </a:p>
          <a:p>
            <a:r>
              <a:rPr lang="en-GB" i="1" dirty="0" smtClean="0"/>
              <a:t>No need for self navigation</a:t>
            </a:r>
            <a:r>
              <a:rPr lang="en-GB" i="1" dirty="0"/>
              <a:t> </a:t>
            </a:r>
            <a:r>
              <a:rPr lang="en-GB" i="1" dirty="0" smtClean="0"/>
              <a:t>&amp; map</a:t>
            </a:r>
          </a:p>
          <a:p>
            <a:r>
              <a:rPr lang="en-GB" i="1" dirty="0" smtClean="0"/>
              <a:t>One platform solution. No need of multi receivers deployment constellation  and synchronization on site  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2</a:t>
            </a:fld>
            <a:endParaRPr lang="nb-NO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Manny Maor – amnonmenashe.maor@elbitsystems.com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AA75F91-6D24-4080-90C8-29125313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6434" t="18398" r="29158" b="22466"/>
          <a:stretch/>
        </p:blipFill>
        <p:spPr>
          <a:xfrm>
            <a:off x="481173" y="4094146"/>
            <a:ext cx="2952328" cy="2210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3168" t="27563" r="7577" b="27157"/>
          <a:stretch/>
        </p:blipFill>
        <p:spPr>
          <a:xfrm>
            <a:off x="4067944" y="4157183"/>
            <a:ext cx="3624808" cy="208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03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Project </a:t>
            </a:r>
            <a:r>
              <a:rPr lang="nb-NO" dirty="0" err="1"/>
              <a:t>participants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GB" dirty="0"/>
              <a:t>Existing </a:t>
            </a:r>
            <a:r>
              <a:rPr lang="en-GB" dirty="0" smtClean="0"/>
              <a:t>consortium:</a:t>
            </a:r>
            <a:r>
              <a:rPr lang="en-US" b="1" dirty="0"/>
              <a:t>TERRIFFIC - </a:t>
            </a:r>
            <a:r>
              <a:rPr lang="en-US" b="1" dirty="0" err="1"/>
              <a:t>CBRNe</a:t>
            </a:r>
            <a:r>
              <a:rPr lang="en-US" b="1" dirty="0"/>
              <a:t> research </a:t>
            </a:r>
            <a:r>
              <a:rPr lang="en-US" b="1" dirty="0" smtClean="0"/>
              <a:t>project</a:t>
            </a:r>
            <a:endParaRPr lang="en-GB" dirty="0"/>
          </a:p>
          <a:p>
            <a:pPr lvl="1"/>
            <a:r>
              <a:rPr lang="en-GB" dirty="0" smtClean="0"/>
              <a:t>Looking for partnership technologies disciplines </a:t>
            </a:r>
          </a:p>
          <a:p>
            <a:pPr lvl="2"/>
            <a:r>
              <a:rPr lang="en-GB" i="1" dirty="0" smtClean="0"/>
              <a:t>Big data and AI </a:t>
            </a:r>
          </a:p>
          <a:p>
            <a:pPr lvl="2"/>
            <a:r>
              <a:rPr lang="en-GB" i="1" dirty="0" smtClean="0"/>
              <a:t>Digital Coordination and priority management</a:t>
            </a:r>
          </a:p>
          <a:p>
            <a:pPr lvl="2"/>
            <a:r>
              <a:rPr lang="en-GB" i="1" dirty="0" smtClean="0"/>
              <a:t>End users and potential costumers for optimum problem and requirements  definitions</a:t>
            </a:r>
          </a:p>
          <a:p>
            <a:endParaRPr lang="en-GB" i="1" dirty="0"/>
          </a:p>
          <a:p>
            <a:r>
              <a:rPr lang="en-GB" dirty="0" smtClean="0"/>
              <a:t>Coordinators with relevant requirements</a:t>
            </a:r>
          </a:p>
          <a:p>
            <a:r>
              <a:rPr lang="en-GB" dirty="0" smtClean="0"/>
              <a:t>Academy partnerships </a:t>
            </a:r>
          </a:p>
          <a:p>
            <a:pPr lvl="1"/>
            <a:r>
              <a:rPr lang="en-GB" dirty="0" smtClean="0"/>
              <a:t>AI and BIG data R&amp;D</a:t>
            </a:r>
          </a:p>
          <a:p>
            <a:pPr lvl="1"/>
            <a:r>
              <a:rPr lang="en-GB" dirty="0" smtClean="0"/>
              <a:t>Systems Integration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3</a:t>
            </a:fld>
            <a:endParaRPr lang="nb-NO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amnonmenashe.maor@elbitsystems.com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11D5B47-CF55-4D7E-8084-947E4FE2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50107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SMIG2012  - Louvain 22-23 May 2012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4</a:t>
            </a:fld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127" t="21001" r="21367" b="13337"/>
          <a:stretch/>
        </p:blipFill>
        <p:spPr>
          <a:xfrm>
            <a:off x="702804" y="2060848"/>
            <a:ext cx="7128792" cy="4209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829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171</Words>
  <Application>Microsoft Office PowerPoint</Application>
  <PresentationFormat>On-screen Show (4:3)</PresentationFormat>
  <Paragraphs>32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Adjacency</vt:lpstr>
      <vt:lpstr>RF2PIXEL  RF camera – for Search &amp; rescue  fast  and accurate victims mobile localization </vt:lpstr>
      <vt:lpstr>The technology</vt:lpstr>
      <vt:lpstr>Project participants</vt:lpstr>
      <vt:lpstr>Contact</vt:lpstr>
    </vt:vector>
  </TitlesOfParts>
  <Company>SINTEF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bsa</dc:creator>
  <cp:lastModifiedBy>Maor Amnon menashe</cp:lastModifiedBy>
  <cp:revision>66</cp:revision>
  <cp:lastPrinted>2012-04-11T09:19:10Z</cp:lastPrinted>
  <dcterms:created xsi:type="dcterms:W3CDTF">2012-04-10T09:21:31Z</dcterms:created>
  <dcterms:modified xsi:type="dcterms:W3CDTF">2022-05-01T08:03:28Z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