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57" r:id="rId4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de-Frech, Isabelle" initials="LI" lastIdx="1" clrIdx="0">
    <p:extLst>
      <p:ext uri="{19B8F6BF-5375-455C-9EA6-DF929625EA0E}">
        <p15:presenceInfo xmlns:p15="http://schemas.microsoft.com/office/powerpoint/2012/main" userId="S-1-5-21-117609710-1708537768-839522115-58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68"/>
    <p:restoredTop sz="95934"/>
  </p:normalViewPr>
  <p:slideViewPr>
    <p:cSldViewPr>
      <p:cViewPr varScale="1">
        <p:scale>
          <a:sx n="112" d="100"/>
          <a:sy n="112" d="100"/>
        </p:scale>
        <p:origin x="111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148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os Nikolaos Zacharias" userId="177dd77a-82bf-4226-a0d6-7a2eb952cc45" providerId="ADAL" clId="{A9194E8A-B86C-48DF-8164-0053BD32D4FD}"/>
    <pc:docChg chg="modSld">
      <pc:chgData name="Marios Nikolaos Zacharias" userId="177dd77a-82bf-4226-a0d6-7a2eb952cc45" providerId="ADAL" clId="{A9194E8A-B86C-48DF-8164-0053BD32D4FD}" dt="2022-05-10T07:33:55.015" v="121" actId="20577"/>
      <pc:docMkLst>
        <pc:docMk/>
      </pc:docMkLst>
      <pc:sldChg chg="modSp mod">
        <pc:chgData name="Marios Nikolaos Zacharias" userId="177dd77a-82bf-4226-a0d6-7a2eb952cc45" providerId="ADAL" clId="{A9194E8A-B86C-48DF-8164-0053BD32D4FD}" dt="2022-05-10T07:32:07.378" v="9" actId="20577"/>
        <pc:sldMkLst>
          <pc:docMk/>
          <pc:sldMk cId="375647284" sldId="256"/>
        </pc:sldMkLst>
        <pc:spChg chg="mod">
          <ac:chgData name="Marios Nikolaos Zacharias" userId="177dd77a-82bf-4226-a0d6-7a2eb952cc45" providerId="ADAL" clId="{A9194E8A-B86C-48DF-8164-0053BD32D4FD}" dt="2022-05-10T07:32:07.378" v="9" actId="20577"/>
          <ac:spMkLst>
            <pc:docMk/>
            <pc:sldMk cId="375647284" sldId="256"/>
            <ac:spMk id="4" creationId="{00000000-0000-0000-0000-000000000000}"/>
          </ac:spMkLst>
        </pc:spChg>
      </pc:sldChg>
      <pc:sldChg chg="modSp mod">
        <pc:chgData name="Marios Nikolaos Zacharias" userId="177dd77a-82bf-4226-a0d6-7a2eb952cc45" providerId="ADAL" clId="{A9194E8A-B86C-48DF-8164-0053BD32D4FD}" dt="2022-05-10T07:33:55.015" v="121" actId="20577"/>
        <pc:sldMkLst>
          <pc:docMk/>
          <pc:sldMk cId="3048038012" sldId="258"/>
        </pc:sldMkLst>
        <pc:spChg chg="mod">
          <ac:chgData name="Marios Nikolaos Zacharias" userId="177dd77a-82bf-4226-a0d6-7a2eb952cc45" providerId="ADAL" clId="{A9194E8A-B86C-48DF-8164-0053BD32D4FD}" dt="2022-05-10T07:33:55.015" v="121" actId="20577"/>
          <ac:spMkLst>
            <pc:docMk/>
            <pc:sldMk cId="3048038012" sldId="258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BC9A57-E74E-46E1-802D-7A22AF04449B}" type="datetimeFigureOut">
              <a:rPr lang="nb-NO" smtClean="0"/>
              <a:t>10.05.2022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BEE95-CAE1-4F76-9BA5-67014284A1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6029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2AE16-7661-4E0B-A4D1-B7861D0EB727}" type="datetimeFigureOut">
              <a:rPr lang="nb-NO" smtClean="0"/>
              <a:t>10.05.2022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ADF38B-621D-4BCD-89A9-FBD666408DA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6725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53449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718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0441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B791-8C77-4131-8050-7A4FF8BE2C3F}" type="datetime1">
              <a:rPr lang="nb-NO" smtClean="0"/>
              <a:t>10.05.2022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0BE01-EF28-4328-A547-63D203B7BB90}" type="datetime1">
              <a:rPr lang="nb-NO" smtClean="0"/>
              <a:t>10.05.2022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3837-941D-41DE-A61A-77DD77D7AEB6}" type="datetime1">
              <a:rPr lang="nb-NO" smtClean="0"/>
              <a:t>10.05.2022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F497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68128" y="1296968"/>
            <a:ext cx="2438399" cy="365760"/>
          </a:xfrm>
        </p:spPr>
        <p:txBody>
          <a:bodyPr/>
          <a:lstStyle/>
          <a:p>
            <a:fld id="{04F6F1DB-EB88-413C-BE21-80BDD3483E0D}" type="datetime1">
              <a:rPr lang="nb-NO" smtClean="0"/>
              <a:t>10.05.2022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SMIG2012  - Louvain 22-23 May 2012</a:t>
            </a:r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C619-7BC7-410B-B2E3-9D711E67A1CD}" type="datetime1">
              <a:rPr lang="nb-NO" smtClean="0"/>
              <a:t>10.05.2022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BAF34-FB92-4B61-BC7B-F6E9B072AB18}" type="datetime1">
              <a:rPr lang="nb-NO" smtClean="0"/>
              <a:t>10.05.2022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210EC-802F-4532-A769-F1C0B6544333}" type="datetime1">
              <a:rPr lang="nb-NO" smtClean="0"/>
              <a:t>10.05.2022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D048-18E1-4BEB-A2DD-F65FB75A24BB}" type="datetime1">
              <a:rPr lang="nb-NO" smtClean="0"/>
              <a:t>10.05.2022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325AD-3789-49A4-AF87-FE3AC1CFCB3C}" type="datetime1">
              <a:rPr lang="nb-NO" smtClean="0"/>
              <a:t>10.05.2022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B6D3-E0C4-455A-8EFE-7DFF1BF7361E}" type="datetime1">
              <a:rPr lang="nb-NO" smtClean="0"/>
              <a:t>10.05.2022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216A6-E50A-4936-BCE0-8EAA216B402B}" type="datetime1">
              <a:rPr lang="nb-NO" smtClean="0"/>
              <a:t>10.05.2022</a:t>
            </a:fld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20FBF4F-7021-410B-B4ED-71D3FC67930E}" type="datetime1">
              <a:rPr lang="nb-NO" smtClean="0"/>
              <a:t>10.05.2022</a:t>
            </a:fld>
            <a:endParaRPr lang="nb-NO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3B9BEB5F-9397-4989-92C3-B6F972B1717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3158"/>
            <a:ext cx="1162284" cy="38296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1EC05BF-7485-419F-83ED-562EE66E090A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0" y="6705600"/>
            <a:ext cx="1069975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Classification: Public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zacharias@space.g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zacharias@space.gr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mzacharias@space.gr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nb-NO" dirty="0"/>
              <a:t>NarcoIntel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34908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i="1" dirty="0"/>
              <a:t>Marios Zacharias</a:t>
            </a:r>
          </a:p>
          <a:p>
            <a:r>
              <a:rPr lang="en-GB" i="1" dirty="0">
                <a:hlinkClick r:id="rId3"/>
              </a:rPr>
              <a:t>mzacharias@space.gr</a:t>
            </a:r>
            <a:r>
              <a:rPr lang="en-GB" i="1" dirty="0"/>
              <a:t> </a:t>
            </a:r>
          </a:p>
          <a:p>
            <a:r>
              <a:rPr lang="en-GB" i="1" dirty="0"/>
              <a:t>Space Hellas SA</a:t>
            </a:r>
          </a:p>
          <a:p>
            <a:r>
              <a:rPr lang="en-GB" dirty="0"/>
              <a:t>Role: </a:t>
            </a:r>
            <a:r>
              <a:rPr lang="en-GB" i="1" dirty="0"/>
              <a:t>Proposal coordinator, WP leader</a:t>
            </a:r>
          </a:p>
          <a:p>
            <a:endParaRPr lang="en-GB" dirty="0"/>
          </a:p>
          <a:p>
            <a:r>
              <a:rPr lang="en-GB" dirty="0"/>
              <a:t>Proposal activity:</a:t>
            </a:r>
            <a:r>
              <a:rPr lang="en-GB" i="1" dirty="0"/>
              <a:t> CL3-FCT-01-06 </a:t>
            </a:r>
            <a:r>
              <a:rPr lang="en-US" i="1" dirty="0"/>
              <a:t> Effective fight against illicit drugs production and trafficking</a:t>
            </a:r>
            <a:endParaRPr lang="en-GB" i="1" dirty="0"/>
          </a:p>
          <a:p>
            <a:endParaRPr lang="en-GB" i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1</a:t>
            </a:fld>
            <a:endParaRPr lang="nb-NO" dirty="0"/>
          </a:p>
        </p:txBody>
      </p:sp>
      <p:sp>
        <p:nvSpPr>
          <p:cNvPr id="2" name="Tekstvak 1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Marios Zacharias, Space Hellas, </a:t>
            </a:r>
            <a:r>
              <a:rPr lang="en-US" dirty="0">
                <a:solidFill>
                  <a:schemeClr val="bg1"/>
                </a:solidFill>
                <a:hlinkClick r:id="rId3"/>
              </a:rPr>
              <a:t>mzacharias@space.gr</a:t>
            </a:r>
            <a:r>
              <a:rPr lang="en-US" dirty="0">
                <a:solidFill>
                  <a:schemeClr val="bg1"/>
                </a:solidFill>
              </a:rPr>
              <a:t> 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47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err="1"/>
              <a:t>Proposal</a:t>
            </a:r>
            <a:r>
              <a:rPr lang="nb-NO" dirty="0"/>
              <a:t> </a:t>
            </a:r>
            <a:r>
              <a:rPr lang="nb-NO" dirty="0" err="1"/>
              <a:t>idea</a:t>
            </a:r>
            <a:r>
              <a:rPr lang="nb-NO" dirty="0"/>
              <a:t>/</a:t>
            </a:r>
            <a:r>
              <a:rPr lang="nb-NO" dirty="0" err="1"/>
              <a:t>content</a:t>
            </a:r>
            <a:r>
              <a:rPr lang="nb-NO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i="1" dirty="0"/>
              <a:t>Leverage advanced OSINT techniques for seamless drug intelligence monitoring towards revealing and dismantling entangled drug production &amp; distribution chains</a:t>
            </a:r>
          </a:p>
          <a:p>
            <a:r>
              <a:rPr lang="en-GB" i="1" dirty="0"/>
              <a:t>Create solid and </a:t>
            </a:r>
            <a:r>
              <a:rPr lang="en-US" i="1" dirty="0"/>
              <a:t>lawful court-proof collection of evidence</a:t>
            </a:r>
          </a:p>
          <a:p>
            <a:r>
              <a:rPr lang="en-US" i="1" dirty="0"/>
              <a:t>Introduce new cross-national LEA/Border Guards cooperation models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2</a:t>
            </a:fld>
            <a:endParaRPr lang="nb-NO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Marios Zacharias, Space Hellas, </a:t>
            </a:r>
            <a:r>
              <a:rPr lang="en-US" dirty="0">
                <a:solidFill>
                  <a:schemeClr val="bg1"/>
                </a:solidFill>
                <a:hlinkClick r:id="rId3"/>
              </a:rPr>
              <a:t>mzacharias@space.gr</a:t>
            </a:r>
            <a:r>
              <a:rPr lang="en-US" dirty="0">
                <a:solidFill>
                  <a:schemeClr val="bg1"/>
                </a:solidFill>
              </a:rPr>
              <a:t> 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AAA75F91-6D24-4080-90C8-291253135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33EAAA7-853E-4747-9545-619E6C8634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17659" y="4643844"/>
            <a:ext cx="5287454" cy="185623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B1843EC-B1AF-4492-BDE1-2D5814EBE1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496" y="4829598"/>
            <a:ext cx="1578972" cy="153672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CE187CB-4AA6-4915-BE64-68EB3D99EFF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46777" y="4963352"/>
            <a:ext cx="1833614" cy="1536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038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Project </a:t>
            </a:r>
            <a:r>
              <a:rPr lang="nb-NO" dirty="0" err="1"/>
              <a:t>participants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Existing consortium:</a:t>
            </a:r>
          </a:p>
          <a:p>
            <a:pPr lvl="1"/>
            <a:r>
              <a:rPr lang="en-GB" dirty="0"/>
              <a:t>Proposed coordinator:</a:t>
            </a:r>
            <a:r>
              <a:rPr lang="en-GB" i="1" dirty="0"/>
              <a:t> Space Hellas SA</a:t>
            </a:r>
          </a:p>
          <a:p>
            <a:pPr lvl="1"/>
            <a:r>
              <a:rPr lang="en-GB" dirty="0"/>
              <a:t>Partners’ expertise: OSINT, integrators, legal/ethics, AI experts, 2 LEAs</a:t>
            </a:r>
            <a:endParaRPr lang="en-GB" i="1" dirty="0"/>
          </a:p>
          <a:p>
            <a:endParaRPr lang="en-GB" dirty="0"/>
          </a:p>
          <a:p>
            <a:r>
              <a:rPr lang="en-GB" dirty="0"/>
              <a:t>Looking for partners with the following expertise/ technology/ application field:</a:t>
            </a:r>
          </a:p>
          <a:p>
            <a:pPr lvl="1"/>
            <a:r>
              <a:rPr lang="en-GB" i="1" dirty="0"/>
              <a:t>Border Guards</a:t>
            </a:r>
          </a:p>
          <a:p>
            <a:pPr lvl="1"/>
            <a:r>
              <a:rPr lang="en-GB" i="1" dirty="0"/>
              <a:t>Blockchain experts</a:t>
            </a:r>
          </a:p>
          <a:p>
            <a:pPr lvl="1"/>
            <a:r>
              <a:rPr lang="en-US" i="1" dirty="0"/>
              <a:t>Drug prosecution units of LEAs</a:t>
            </a:r>
          </a:p>
          <a:p>
            <a:pPr lvl="1"/>
            <a:endParaRPr lang="en-GB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3</a:t>
            </a:fld>
            <a:endParaRPr lang="nb-NO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Marios Zacharias, Space Hellas, </a:t>
            </a:r>
            <a:r>
              <a:rPr lang="en-US" dirty="0">
                <a:solidFill>
                  <a:schemeClr val="bg1"/>
                </a:solidFill>
                <a:hlinkClick r:id="rId3"/>
              </a:rPr>
              <a:t>mzacharias@space.gr</a:t>
            </a:r>
            <a:r>
              <a:rPr lang="en-US" dirty="0">
                <a:solidFill>
                  <a:schemeClr val="bg1"/>
                </a:solidFill>
              </a:rPr>
              <a:t> 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E11D5B47-CF55-4D7E-8084-947E4FE2A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25010788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183</Words>
  <Application>Microsoft Office PowerPoint</Application>
  <PresentationFormat>On-screen Show (4:3)</PresentationFormat>
  <Paragraphs>32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Cambria</vt:lpstr>
      <vt:lpstr>Adjacency</vt:lpstr>
      <vt:lpstr>NarcoIntel</vt:lpstr>
      <vt:lpstr>Proposal idea/content </vt:lpstr>
      <vt:lpstr>Project participants</vt:lpstr>
    </vt:vector>
  </TitlesOfParts>
  <Company>SINTEF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bsa</dc:creator>
  <cp:lastModifiedBy>Marios N. Zacharias</cp:lastModifiedBy>
  <cp:revision>57</cp:revision>
  <cp:lastPrinted>2012-04-11T09:19:10Z</cp:lastPrinted>
  <dcterms:created xsi:type="dcterms:W3CDTF">2012-04-10T09:21:31Z</dcterms:created>
  <dcterms:modified xsi:type="dcterms:W3CDTF">2022-05-10T07:34:03Z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c1b68620-7369-4132-a741-1c9b431f2750_Enabled">
    <vt:lpwstr>true</vt:lpwstr>
  </property>
  <property fmtid="{D5CDD505-2E9C-101B-9397-08002B2CF9AE}" pid="4" name="MSIP_Label_c1b68620-7369-4132-a741-1c9b431f2750_SetDate">
    <vt:lpwstr>2022-05-09T14:10:33Z</vt:lpwstr>
  </property>
  <property fmtid="{D5CDD505-2E9C-101B-9397-08002B2CF9AE}" pid="5" name="MSIP_Label_c1b68620-7369-4132-a741-1c9b431f2750_Method">
    <vt:lpwstr>Privileged</vt:lpwstr>
  </property>
  <property fmtid="{D5CDD505-2E9C-101B-9397-08002B2CF9AE}" pid="6" name="MSIP_Label_c1b68620-7369-4132-a741-1c9b431f2750_Name">
    <vt:lpwstr>Public</vt:lpwstr>
  </property>
  <property fmtid="{D5CDD505-2E9C-101B-9397-08002B2CF9AE}" pid="7" name="MSIP_Label_c1b68620-7369-4132-a741-1c9b431f2750_SiteId">
    <vt:lpwstr>16aebab9-7ae0-41ca-aa2e-1922d8efc264</vt:lpwstr>
  </property>
  <property fmtid="{D5CDD505-2E9C-101B-9397-08002B2CF9AE}" pid="8" name="MSIP_Label_c1b68620-7369-4132-a741-1c9b431f2750_ActionId">
    <vt:lpwstr>be16ff38-1dd6-4620-ab4d-dd1f38d9d6ef</vt:lpwstr>
  </property>
  <property fmtid="{D5CDD505-2E9C-101B-9397-08002B2CF9AE}" pid="9" name="MSIP_Label_c1b68620-7369-4132-a741-1c9b431f2750_ContentBits">
    <vt:lpwstr>2</vt:lpwstr>
  </property>
  <property fmtid="{D5CDD505-2E9C-101B-9397-08002B2CF9AE}" pid="10" name="ClassificationContentMarkingFooterLocations">
    <vt:lpwstr>Adjacency:11</vt:lpwstr>
  </property>
  <property fmtid="{D5CDD505-2E9C-101B-9397-08002B2CF9AE}" pid="11" name="ClassificationContentMarkingFooterText">
    <vt:lpwstr>Classification: Public</vt:lpwstr>
  </property>
</Properties>
</file>