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8"/>
    <p:restoredTop sz="95934"/>
  </p:normalViewPr>
  <p:slideViewPr>
    <p:cSldViewPr>
      <p:cViewPr varScale="1">
        <p:scale>
          <a:sx n="112" d="100"/>
          <a:sy n="112" d="100"/>
        </p:scale>
        <p:origin x="11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os Nikolaos Zacharias" userId="177dd77a-82bf-4226-a0d6-7a2eb952cc45" providerId="ADAL" clId="{A9194E8A-B86C-48DF-8164-0053BD32D4FD}"/>
    <pc:docChg chg="modSld">
      <pc:chgData name="Marios Nikolaos Zacharias" userId="177dd77a-82bf-4226-a0d6-7a2eb952cc45" providerId="ADAL" clId="{A9194E8A-B86C-48DF-8164-0053BD32D4FD}" dt="2022-05-10T07:33:55.015" v="121" actId="20577"/>
      <pc:docMkLst>
        <pc:docMk/>
      </pc:docMkLst>
      <pc:sldChg chg="modSp mod">
        <pc:chgData name="Marios Nikolaos Zacharias" userId="177dd77a-82bf-4226-a0d6-7a2eb952cc45" providerId="ADAL" clId="{A9194E8A-B86C-48DF-8164-0053BD32D4FD}" dt="2022-05-10T07:32:07.378" v="9" actId="20577"/>
        <pc:sldMkLst>
          <pc:docMk/>
          <pc:sldMk cId="375647284" sldId="256"/>
        </pc:sldMkLst>
        <pc:spChg chg="mod">
          <ac:chgData name="Marios Nikolaos Zacharias" userId="177dd77a-82bf-4226-a0d6-7a2eb952cc45" providerId="ADAL" clId="{A9194E8A-B86C-48DF-8164-0053BD32D4FD}" dt="2022-05-10T07:32:07.378" v="9" actId="20577"/>
          <ac:spMkLst>
            <pc:docMk/>
            <pc:sldMk cId="375647284" sldId="256"/>
            <ac:spMk id="4" creationId="{00000000-0000-0000-0000-000000000000}"/>
          </ac:spMkLst>
        </pc:spChg>
      </pc:sldChg>
      <pc:sldChg chg="modSp mod">
        <pc:chgData name="Marios Nikolaos Zacharias" userId="177dd77a-82bf-4226-a0d6-7a2eb952cc45" providerId="ADAL" clId="{A9194E8A-B86C-48DF-8164-0053BD32D4FD}" dt="2022-05-10T07:33:55.015" v="121" actId="20577"/>
        <pc:sldMkLst>
          <pc:docMk/>
          <pc:sldMk cId="3048038012" sldId="258"/>
        </pc:sldMkLst>
        <pc:spChg chg="mod">
          <ac:chgData name="Marios Nikolaos Zacharias" userId="177dd77a-82bf-4226-a0d6-7a2eb952cc45" providerId="ADAL" clId="{A9194E8A-B86C-48DF-8164-0053BD32D4FD}" dt="2022-05-10T07:33:55.015" v="121" actId="20577"/>
          <ac:spMkLst>
            <pc:docMk/>
            <pc:sldMk cId="3048038012" sldId="25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10.05.2022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10.05.2022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10.05.2022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10.05.2022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10.05.2022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10.05.2022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10.05.2022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10.05.2022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10.05.2022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10.05.2022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10.05.2022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10.05.2022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10.05.2022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1EC05BF-7485-419F-83ED-562EE66E090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05600"/>
            <a:ext cx="106997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Classification: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zacharias@space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zacharias@space.g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zacharias@space.g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b-NO" dirty="0"/>
              <a:t>NarcoIntel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i="1" dirty="0"/>
              <a:t>Marios Zacharias</a:t>
            </a:r>
          </a:p>
          <a:p>
            <a:r>
              <a:rPr lang="en-GB" i="1" dirty="0">
                <a:hlinkClick r:id="rId3"/>
              </a:rPr>
              <a:t>mzacharias@space.gr</a:t>
            </a:r>
            <a:r>
              <a:rPr lang="en-GB" i="1" dirty="0"/>
              <a:t> </a:t>
            </a:r>
          </a:p>
          <a:p>
            <a:r>
              <a:rPr lang="en-GB" i="1" dirty="0"/>
              <a:t>Space Hellas SA</a:t>
            </a:r>
          </a:p>
          <a:p>
            <a:r>
              <a:rPr lang="en-GB" dirty="0"/>
              <a:t>Role: </a:t>
            </a:r>
            <a:r>
              <a:rPr lang="en-GB" i="1" dirty="0"/>
              <a:t>Proposal coordinator, WP leader</a:t>
            </a:r>
          </a:p>
          <a:p>
            <a:endParaRPr lang="en-GB" dirty="0"/>
          </a:p>
          <a:p>
            <a:r>
              <a:rPr lang="en-GB" dirty="0"/>
              <a:t>Proposal activity:</a:t>
            </a:r>
            <a:r>
              <a:rPr lang="en-GB" i="1" dirty="0"/>
              <a:t> CL3-FCT-01-06 </a:t>
            </a:r>
            <a:r>
              <a:rPr lang="en-US" i="1" dirty="0"/>
              <a:t> Effective fight against illicit drugs production and trafficking</a:t>
            </a:r>
            <a:endParaRPr lang="en-GB" i="1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Marios Zacharias, Space Hellas, </a:t>
            </a:r>
            <a:r>
              <a:rPr lang="en-US" dirty="0">
                <a:solidFill>
                  <a:schemeClr val="bg1"/>
                </a:solidFill>
                <a:hlinkClick r:id="rId3"/>
              </a:rPr>
              <a:t>mzacharias@space.gr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idea</a:t>
            </a:r>
            <a:r>
              <a:rPr lang="nb-NO" dirty="0"/>
              <a:t>/</a:t>
            </a:r>
            <a:r>
              <a:rPr lang="nb-NO" dirty="0" err="1"/>
              <a:t>content</a:t>
            </a:r>
            <a:r>
              <a:rPr lang="nb-NO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i="1" dirty="0"/>
              <a:t>Leverage advanced OSINT techniques for seamless drug intelligence monitoring towards revealing and dismantling entangled drug production &amp; distribution chains</a:t>
            </a:r>
          </a:p>
          <a:p>
            <a:r>
              <a:rPr lang="en-GB" i="1" dirty="0"/>
              <a:t>Create solid and </a:t>
            </a:r>
            <a:r>
              <a:rPr lang="en-US" i="1" dirty="0"/>
              <a:t>lawful court-proof collection of evidence</a:t>
            </a:r>
          </a:p>
          <a:p>
            <a:r>
              <a:rPr lang="en-US" i="1" dirty="0"/>
              <a:t>Introduce new cross-national LEA/Border Guards cooperation models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Marios Zacharias, Space Hellas, </a:t>
            </a:r>
            <a:r>
              <a:rPr lang="en-US" dirty="0">
                <a:solidFill>
                  <a:schemeClr val="bg1"/>
                </a:solidFill>
                <a:hlinkClick r:id="rId3"/>
              </a:rPr>
              <a:t>mzacharias@space.gr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3EAAA7-853E-4747-9545-619E6C8634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7659" y="4643844"/>
            <a:ext cx="5287454" cy="18562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B1843EC-B1AF-4492-BDE1-2D5814EBE1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96" y="4829598"/>
            <a:ext cx="1578972" cy="15367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E187CB-4AA6-4915-BE64-68EB3D99EF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6777" y="4963352"/>
            <a:ext cx="1833614" cy="153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Existing consortium:</a:t>
            </a:r>
          </a:p>
          <a:p>
            <a:pPr lvl="1"/>
            <a:r>
              <a:rPr lang="en-GB" dirty="0"/>
              <a:t>Proposed coordinator:</a:t>
            </a:r>
            <a:r>
              <a:rPr lang="en-GB" i="1" dirty="0"/>
              <a:t> Space Hellas SA</a:t>
            </a:r>
          </a:p>
          <a:p>
            <a:pPr lvl="1"/>
            <a:r>
              <a:rPr lang="en-GB" dirty="0"/>
              <a:t>Partners’ expertise: OSINT, integrators, legal/ethics, AI experts, 2 LEAs</a:t>
            </a:r>
            <a:endParaRPr lang="en-GB" i="1" dirty="0"/>
          </a:p>
          <a:p>
            <a:endParaRPr lang="en-GB" dirty="0"/>
          </a:p>
          <a:p>
            <a:r>
              <a:rPr lang="en-GB" dirty="0"/>
              <a:t>Looking for partners with the following expertise/ technology/ application field:</a:t>
            </a:r>
          </a:p>
          <a:p>
            <a:pPr lvl="1"/>
            <a:r>
              <a:rPr lang="en-GB" i="1" dirty="0"/>
              <a:t>Border Guards</a:t>
            </a:r>
          </a:p>
          <a:p>
            <a:pPr lvl="1"/>
            <a:r>
              <a:rPr lang="en-GB" i="1" dirty="0"/>
              <a:t>Blockchain experts</a:t>
            </a:r>
          </a:p>
          <a:p>
            <a:pPr lvl="1"/>
            <a:r>
              <a:rPr lang="en-US" i="1" dirty="0"/>
              <a:t>Drug prosecution units of LEAs</a:t>
            </a:r>
          </a:p>
          <a:p>
            <a:pPr lvl="1"/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Marios Zacharias, Space Hellas, </a:t>
            </a:r>
            <a:r>
              <a:rPr lang="en-US" dirty="0">
                <a:solidFill>
                  <a:schemeClr val="bg1"/>
                </a:solidFill>
                <a:hlinkClick r:id="rId3"/>
              </a:rPr>
              <a:t>mzacharias@space.gr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183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NarcoIntel</vt:lpstr>
      <vt:lpstr>Proposal idea/content </vt:lpstr>
      <vt:lpstr>Project participants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Marios N. Zacharias</cp:lastModifiedBy>
  <cp:revision>57</cp:revision>
  <cp:lastPrinted>2012-04-11T09:19:10Z</cp:lastPrinted>
  <dcterms:created xsi:type="dcterms:W3CDTF">2012-04-10T09:21:31Z</dcterms:created>
  <dcterms:modified xsi:type="dcterms:W3CDTF">2022-05-10T07:34:03Z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c1b68620-7369-4132-a741-1c9b431f2750_Enabled">
    <vt:lpwstr>true</vt:lpwstr>
  </property>
  <property fmtid="{D5CDD505-2E9C-101B-9397-08002B2CF9AE}" pid="4" name="MSIP_Label_c1b68620-7369-4132-a741-1c9b431f2750_SetDate">
    <vt:lpwstr>2022-05-09T14:10:33Z</vt:lpwstr>
  </property>
  <property fmtid="{D5CDD505-2E9C-101B-9397-08002B2CF9AE}" pid="5" name="MSIP_Label_c1b68620-7369-4132-a741-1c9b431f2750_Method">
    <vt:lpwstr>Privileged</vt:lpwstr>
  </property>
  <property fmtid="{D5CDD505-2E9C-101B-9397-08002B2CF9AE}" pid="6" name="MSIP_Label_c1b68620-7369-4132-a741-1c9b431f2750_Name">
    <vt:lpwstr>Public</vt:lpwstr>
  </property>
  <property fmtid="{D5CDD505-2E9C-101B-9397-08002B2CF9AE}" pid="7" name="MSIP_Label_c1b68620-7369-4132-a741-1c9b431f2750_SiteId">
    <vt:lpwstr>16aebab9-7ae0-41ca-aa2e-1922d8efc264</vt:lpwstr>
  </property>
  <property fmtid="{D5CDD505-2E9C-101B-9397-08002B2CF9AE}" pid="8" name="MSIP_Label_c1b68620-7369-4132-a741-1c9b431f2750_ActionId">
    <vt:lpwstr>be16ff38-1dd6-4620-ab4d-dd1f38d9d6ef</vt:lpwstr>
  </property>
  <property fmtid="{D5CDD505-2E9C-101B-9397-08002B2CF9AE}" pid="9" name="MSIP_Label_c1b68620-7369-4132-a741-1c9b431f2750_ContentBits">
    <vt:lpwstr>2</vt:lpwstr>
  </property>
  <property fmtid="{D5CDD505-2E9C-101B-9397-08002B2CF9AE}" pid="10" name="ClassificationContentMarkingFooterLocations">
    <vt:lpwstr>Adjacency:11</vt:lpwstr>
  </property>
  <property fmtid="{D5CDD505-2E9C-101B-9397-08002B2CF9AE}" pid="11" name="ClassificationContentMarkingFooterText">
    <vt:lpwstr>Classification: Public</vt:lpwstr>
  </property>
</Properties>
</file>