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74"/>
    <p:restoredTop sz="95934"/>
  </p:normalViewPr>
  <p:slideViewPr>
    <p:cSldViewPr>
      <p:cViewPr varScale="1">
        <p:scale>
          <a:sx n="112" d="100"/>
          <a:sy n="112" d="100"/>
        </p:scale>
        <p:origin x="12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16.05.2022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16.05.2022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16.05.2022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16.05.2022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16.05.2022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16.05.2022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16.05.2022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16.05.2022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16.05.2022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16.05.2022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16.05.2022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16.05.2022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16.05.2022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‹Nr.›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16.05.2022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34678"/>
            <a:ext cx="8229600" cy="850106"/>
          </a:xfrm>
        </p:spPr>
        <p:txBody>
          <a:bodyPr>
            <a:noAutofit/>
          </a:bodyPr>
          <a:lstStyle/>
          <a:p>
            <a:r>
              <a:rPr lang="en-GB" sz="2600" b="1" dirty="0"/>
              <a:t>EU TRAF platform for cross-linked data </a:t>
            </a:r>
            <a:r>
              <a:rPr lang="en-GB" sz="2600" b="1" dirty="0" err="1"/>
              <a:t>analyzing</a:t>
            </a:r>
            <a:r>
              <a:rPr lang="en-GB" sz="2600" b="1" dirty="0"/>
              <a:t> to detect and fight against human trafficking on an early stage (HUMANE)</a:t>
            </a:r>
            <a:endParaRPr lang="de-DE" sz="2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Professor Yvette </a:t>
            </a:r>
            <a:r>
              <a:rPr lang="en-GB" i="1" dirty="0" err="1"/>
              <a:t>Völschow</a:t>
            </a:r>
            <a:endParaRPr lang="en-GB" i="1" dirty="0"/>
          </a:p>
          <a:p>
            <a:r>
              <a:rPr lang="en-GB" i="1" dirty="0"/>
              <a:t>yvette.voelschow@uni-vechta.de</a:t>
            </a:r>
          </a:p>
          <a:p>
            <a:r>
              <a:rPr lang="en-GB" i="1" dirty="0"/>
              <a:t>University of </a:t>
            </a:r>
            <a:r>
              <a:rPr lang="en-GB" i="1" dirty="0" err="1"/>
              <a:t>Vechta</a:t>
            </a:r>
            <a:endParaRPr lang="en-GB" i="1" dirty="0"/>
          </a:p>
          <a:p>
            <a:r>
              <a:rPr lang="en-GB" dirty="0"/>
              <a:t>Role: </a:t>
            </a:r>
            <a:r>
              <a:rPr lang="en-GB" i="1" dirty="0"/>
              <a:t> Proposal coordinator</a:t>
            </a:r>
            <a:endParaRPr lang="en-GB" dirty="0"/>
          </a:p>
          <a:p>
            <a:r>
              <a:rPr lang="en-GB" dirty="0"/>
              <a:t>Proposal activity: </a:t>
            </a:r>
            <a:r>
              <a:rPr lang="en-US" i="1" dirty="0"/>
              <a:t>HORIZON-CL3-2022-FCT-01-07: Effective fight against trafficking in human beings (TRL 6-7)</a:t>
            </a: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Yvette Völschow (yvette.voelschow@uni-vechta.de)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114300" indent="0">
              <a:buNone/>
            </a:pPr>
            <a:r>
              <a:rPr lang="en-US" b="1" dirty="0"/>
              <a:t>HUMANE</a:t>
            </a:r>
            <a:r>
              <a:rPr lang="en-US" dirty="0"/>
              <a:t> </a:t>
            </a:r>
            <a:r>
              <a:rPr lang="en-US" b="1" dirty="0"/>
              <a:t>envisions the development of an international anti-trafficking platform</a:t>
            </a:r>
            <a:r>
              <a:rPr lang="en-US" dirty="0"/>
              <a:t> </a:t>
            </a:r>
            <a:r>
              <a:rPr lang="en-US" b="1" dirty="0"/>
              <a:t>that:</a:t>
            </a:r>
            <a:endParaRPr lang="de-DE" dirty="0"/>
          </a:p>
          <a:p>
            <a:endParaRPr lang="en-GB" i="1" dirty="0"/>
          </a:p>
          <a:p>
            <a:pPr lvl="0"/>
            <a:r>
              <a:rPr lang="en-US" dirty="0"/>
              <a:t>collects anonymized data on trafficking in human beings (THB) from </a:t>
            </a:r>
            <a:r>
              <a:rPr lang="en-US" u="sng" dirty="0"/>
              <a:t>LEAs, NGOs and citizens</a:t>
            </a:r>
            <a:r>
              <a:rPr lang="en-US" dirty="0"/>
              <a:t>,</a:t>
            </a:r>
            <a:endParaRPr lang="de-DE" dirty="0"/>
          </a:p>
          <a:p>
            <a:pPr lvl="0"/>
            <a:r>
              <a:rPr lang="en-US" dirty="0"/>
              <a:t>provides various options for analysis, e.g. to compare different sources of data,</a:t>
            </a:r>
            <a:endParaRPr lang="de-DE" dirty="0"/>
          </a:p>
          <a:p>
            <a:pPr lvl="0"/>
            <a:r>
              <a:rPr lang="en-US" dirty="0"/>
              <a:t>gives direct and according to the stakeholders varying in scope feedback to users,</a:t>
            </a:r>
            <a:endParaRPr lang="de-DE" dirty="0"/>
          </a:p>
          <a:p>
            <a:pPr lvl="0"/>
            <a:r>
              <a:rPr lang="en-US" dirty="0"/>
              <a:t>empowers LEAs to interpret the data, to identify new (inter-)national trends on a very early stage,</a:t>
            </a:r>
            <a:endParaRPr lang="de-DE" dirty="0"/>
          </a:p>
          <a:p>
            <a:pPr lvl="0"/>
            <a:r>
              <a:rPr lang="en-US" dirty="0"/>
              <a:t>additional provides functions of communication, information and training,</a:t>
            </a:r>
            <a:endParaRPr lang="de-DE" dirty="0"/>
          </a:p>
          <a:p>
            <a:pPr lvl="0"/>
            <a:r>
              <a:rPr lang="en-US" dirty="0"/>
              <a:t>is developed, tested and demonstrated by end users under consideration of their specific needs,</a:t>
            </a:r>
            <a:endParaRPr lang="de-DE" dirty="0"/>
          </a:p>
          <a:p>
            <a:pPr lvl="0"/>
            <a:r>
              <a:rPr lang="en-US" dirty="0"/>
              <a:t>is compatible with ethical, data protection and legal issues,</a:t>
            </a:r>
            <a:endParaRPr lang="de-DE" dirty="0"/>
          </a:p>
          <a:p>
            <a:pPr lvl="0"/>
            <a:r>
              <a:rPr lang="en-US" dirty="0"/>
              <a:t>is ready for practical application at the end of the project.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Yvette Völschow (yvette.voelschow@uni-vechta.de)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University of </a:t>
            </a:r>
            <a:r>
              <a:rPr lang="en-GB" i="1" dirty="0" err="1"/>
              <a:t>Vechta</a:t>
            </a:r>
            <a:endParaRPr lang="en-GB" i="1" dirty="0"/>
          </a:p>
          <a:p>
            <a:pPr lvl="1"/>
            <a:r>
              <a:rPr lang="en-GB" dirty="0"/>
              <a:t>Partners / Other participants: </a:t>
            </a:r>
            <a:r>
              <a:rPr lang="en-GB" i="1" dirty="0"/>
              <a:t>16 partners from 10 different countries (7 LEAs and NGOs, 3 industrial partners, 6 science partners)</a:t>
            </a:r>
          </a:p>
          <a:p>
            <a:endParaRPr lang="en-GB" dirty="0"/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US" i="1" dirty="0"/>
              <a:t>Information technology company for the development of the IT infrastructure required for the project</a:t>
            </a:r>
          </a:p>
          <a:p>
            <a:pPr lvl="1"/>
            <a:r>
              <a:rPr lang="en-US" i="1" dirty="0"/>
              <a:t>Border guard </a:t>
            </a:r>
            <a:r>
              <a:rPr lang="en-US" i="1"/>
              <a:t>(especially in </a:t>
            </a:r>
            <a:r>
              <a:rPr lang="en-US" i="1" dirty="0"/>
              <a:t>northern or </a:t>
            </a:r>
            <a:r>
              <a:rPr lang="en-US" i="1"/>
              <a:t>western Europe)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Yvette Völschow (yvette.voelschow@uni-vechta.de)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324</Words>
  <Application>Microsoft Macintosh PowerPoint</Application>
  <PresentationFormat>Bildschirmpräsentation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EU TRAF platform for cross-linked data analyzing to detect and fight against human trafficking on an early stage (HUMANE)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Voelschow</cp:lastModifiedBy>
  <cp:revision>65</cp:revision>
  <cp:lastPrinted>2012-04-11T09:19:10Z</cp:lastPrinted>
  <dcterms:created xsi:type="dcterms:W3CDTF">2012-04-10T09:21:31Z</dcterms:created>
  <dcterms:modified xsi:type="dcterms:W3CDTF">2022-05-16T18:35:37Z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