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7" r:id="rId4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nde-Frech, Isabelle" initials="LI" lastIdx="1" clrIdx="0">
    <p:extLst>
      <p:ext uri="{19B8F6BF-5375-455C-9EA6-DF929625EA0E}">
        <p15:presenceInfo xmlns:p15="http://schemas.microsoft.com/office/powerpoint/2012/main" userId="S-1-5-21-117609710-1708537768-839522115-58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474"/>
    <p:restoredTop sz="95934"/>
  </p:normalViewPr>
  <p:slideViewPr>
    <p:cSldViewPr>
      <p:cViewPr varScale="1">
        <p:scale>
          <a:sx n="112" d="100"/>
          <a:sy n="112" d="100"/>
        </p:scale>
        <p:origin x="124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148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C9A57-E74E-46E1-802D-7A22AF04449B}" type="datetimeFigureOut">
              <a:rPr lang="nb-NO" smtClean="0"/>
              <a:t>16.05.2022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2BEE95-CAE1-4F76-9BA5-67014284A103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02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2AE16-7661-4E0B-A4D1-B7861D0EB727}" type="datetimeFigureOut">
              <a:rPr lang="nb-NO" smtClean="0"/>
              <a:t>16.05.2022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DF38B-621D-4BCD-89A9-FBD666408DA6}" type="slidenum">
              <a:rPr lang="nb-NO" smtClean="0"/>
              <a:t>‹Nr.›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725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344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718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DF38B-621D-4BCD-89A9-FBD666408DA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044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7B791-8C77-4131-8050-7A4FF8BE2C3F}" type="datetime1">
              <a:rPr lang="nb-NO" smtClean="0"/>
              <a:t>16.05.2022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0BE01-EF28-4328-A547-63D203B7BB90}" type="datetime1">
              <a:rPr lang="nb-NO" smtClean="0"/>
              <a:t>16.05.2022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D3837-941D-41DE-A61A-77DD77D7AEB6}" type="datetime1">
              <a:rPr lang="nb-NO" smtClean="0"/>
              <a:t>16.05.2022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568128" y="1296968"/>
            <a:ext cx="2438399" cy="365760"/>
          </a:xfrm>
        </p:spPr>
        <p:txBody>
          <a:bodyPr/>
          <a:lstStyle/>
          <a:p>
            <a:fld id="{04F6F1DB-EB88-413C-BE21-80BDD3483E0D}" type="datetime1">
              <a:rPr lang="nb-NO" smtClean="0"/>
              <a:t>16.05.2022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fi-FI" dirty="0"/>
              <a:t>SMIG2012  - Louvain 22-23 May 2012</a:t>
            </a:r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‹Nr.›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CC619-7BC7-410B-B2E3-9D711E67A1CD}" type="datetime1">
              <a:rPr lang="nb-NO" smtClean="0"/>
              <a:t>16.05.2022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AF34-FB92-4B61-BC7B-F6E9B072AB18}" type="datetime1">
              <a:rPr lang="nb-NO" smtClean="0"/>
              <a:t>16.05.2022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10EC-802F-4532-A769-F1C0B6544333}" type="datetime1">
              <a:rPr lang="nb-NO" smtClean="0"/>
              <a:t>16.05.2022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9D048-18E1-4BEB-A2DD-F65FB75A24BB}" type="datetime1">
              <a:rPr lang="nb-NO" smtClean="0"/>
              <a:t>16.05.2022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325AD-3789-49A4-AF87-FE3AC1CFCB3C}" type="datetime1">
              <a:rPr lang="nb-NO" smtClean="0"/>
              <a:t>16.05.2022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‹Nr.›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2B6D3-E0C4-455A-8EFE-7DFF1BF7361E}" type="datetime1">
              <a:rPr lang="nb-NO" smtClean="0"/>
              <a:t>16.05.2022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‹Nr.›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216A6-E50A-4936-BCE0-8EAA216B402B}" type="datetime1">
              <a:rPr lang="nb-NO" smtClean="0"/>
              <a:t>16.05.2022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‹Nr.›</a:t>
            </a:fld>
            <a:endParaRPr lang="nb-N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fi-FI"/>
              <a:t>SMIG2012  - Louvain 22-23 May 2012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5326606-9769-45B9-B145-D32B89908B05}" type="slidenum">
              <a:rPr lang="nb-NO" smtClean="0"/>
              <a:t>‹Nr.›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i-FI"/>
              <a:t>SMIG2012  - Louvain 22-23 May 2012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20FBF4F-7021-410B-B4ED-71D3FC67930E}" type="datetime1">
              <a:rPr lang="nb-NO" smtClean="0"/>
              <a:t>16.05.2022</a:t>
            </a:fld>
            <a:endParaRPr lang="nb-NO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3B9BEB5F-9397-4989-92C3-B6F972B1717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158"/>
            <a:ext cx="1162284" cy="3829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34678"/>
            <a:ext cx="8229600" cy="850106"/>
          </a:xfrm>
        </p:spPr>
        <p:txBody>
          <a:bodyPr>
            <a:noAutofit/>
          </a:bodyPr>
          <a:lstStyle/>
          <a:p>
            <a:r>
              <a:rPr lang="en-GB" sz="2600" b="1" dirty="0"/>
              <a:t>EU TRAF platform for cross-linked data </a:t>
            </a:r>
            <a:r>
              <a:rPr lang="en-GB" sz="2600" b="1" dirty="0" err="1"/>
              <a:t>analyzing</a:t>
            </a:r>
            <a:r>
              <a:rPr lang="en-GB" sz="2600" b="1" dirty="0"/>
              <a:t> to detect and fight against human trafficking on an early stage (HUMANE)</a:t>
            </a:r>
            <a:endParaRPr lang="de-DE" sz="2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4908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GB" i="1" dirty="0"/>
          </a:p>
          <a:p>
            <a:endParaRPr lang="en-GB" i="1" dirty="0"/>
          </a:p>
          <a:p>
            <a:r>
              <a:rPr lang="en-GB" i="1" dirty="0"/>
              <a:t>Professor Yvette </a:t>
            </a:r>
            <a:r>
              <a:rPr lang="en-GB" i="1" dirty="0" err="1"/>
              <a:t>Völschow</a:t>
            </a:r>
            <a:endParaRPr lang="en-GB" i="1" dirty="0"/>
          </a:p>
          <a:p>
            <a:r>
              <a:rPr lang="en-GB" i="1" dirty="0"/>
              <a:t>yvette.voelschow@uni-vechta.de</a:t>
            </a:r>
          </a:p>
          <a:p>
            <a:r>
              <a:rPr lang="en-GB" i="1" dirty="0"/>
              <a:t>University of </a:t>
            </a:r>
            <a:r>
              <a:rPr lang="en-GB" i="1" dirty="0" err="1"/>
              <a:t>Vechta</a:t>
            </a:r>
            <a:endParaRPr lang="en-GB" i="1" dirty="0"/>
          </a:p>
          <a:p>
            <a:r>
              <a:rPr lang="en-GB" dirty="0"/>
              <a:t>Role: </a:t>
            </a:r>
            <a:r>
              <a:rPr lang="en-GB" i="1" dirty="0"/>
              <a:t> Proposal coordinator</a:t>
            </a:r>
            <a:endParaRPr lang="en-GB" dirty="0"/>
          </a:p>
          <a:p>
            <a:r>
              <a:rPr lang="en-GB" dirty="0"/>
              <a:t>Proposal activity: </a:t>
            </a:r>
            <a:r>
              <a:rPr lang="en-US" i="1" dirty="0"/>
              <a:t>HORIZON-CL3-2022-FCT-01-07: Effective fight against trafficking in human beings (TRL 6-7)</a:t>
            </a:r>
            <a:endParaRPr lang="en-GB" i="1" dirty="0"/>
          </a:p>
          <a:p>
            <a:endParaRPr lang="en-GB" i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1</a:t>
            </a:fld>
            <a:endParaRPr lang="nb-NO" dirty="0"/>
          </a:p>
        </p:txBody>
      </p:sp>
      <p:sp>
        <p:nvSpPr>
          <p:cNvPr id="2" name="Tekstvak 1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Yvette Völschow (yvette.voelschow@uni-vechta.de)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47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/>
              <a:t>Proposal</a:t>
            </a:r>
            <a:r>
              <a:rPr lang="nb-NO" dirty="0"/>
              <a:t> </a:t>
            </a:r>
            <a:r>
              <a:rPr lang="nb-NO" dirty="0" err="1"/>
              <a:t>idea</a:t>
            </a:r>
            <a:r>
              <a:rPr lang="nb-NO" dirty="0"/>
              <a:t>/</a:t>
            </a:r>
            <a:r>
              <a:rPr lang="nb-NO" dirty="0" err="1"/>
              <a:t>content</a:t>
            </a:r>
            <a:r>
              <a:rPr lang="nb-NO" dirty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114300" indent="0">
              <a:buNone/>
            </a:pPr>
            <a:r>
              <a:rPr lang="en-US" b="1" dirty="0"/>
              <a:t>HUMANE</a:t>
            </a:r>
            <a:r>
              <a:rPr lang="en-US" dirty="0"/>
              <a:t> </a:t>
            </a:r>
            <a:r>
              <a:rPr lang="en-US" b="1" dirty="0"/>
              <a:t>envisions the development of an international anti-trafficking platform</a:t>
            </a:r>
            <a:r>
              <a:rPr lang="en-US" dirty="0"/>
              <a:t> </a:t>
            </a:r>
            <a:r>
              <a:rPr lang="en-US" b="1" dirty="0"/>
              <a:t>that:</a:t>
            </a:r>
            <a:endParaRPr lang="de-DE" dirty="0"/>
          </a:p>
          <a:p>
            <a:endParaRPr lang="en-GB" i="1" dirty="0"/>
          </a:p>
          <a:p>
            <a:pPr lvl="0"/>
            <a:r>
              <a:rPr lang="en-US" dirty="0"/>
              <a:t>collects anonymized data on trafficking in human beings (THB) from </a:t>
            </a:r>
            <a:r>
              <a:rPr lang="en-US" u="sng" dirty="0"/>
              <a:t>LEAs, NGOs and citizens</a:t>
            </a:r>
            <a:r>
              <a:rPr lang="en-US" dirty="0"/>
              <a:t>,</a:t>
            </a:r>
            <a:endParaRPr lang="de-DE" dirty="0"/>
          </a:p>
          <a:p>
            <a:pPr lvl="0"/>
            <a:r>
              <a:rPr lang="en-US" dirty="0"/>
              <a:t>provides various options for analysis, e.g. to compare different sources of data,</a:t>
            </a:r>
            <a:endParaRPr lang="de-DE" dirty="0"/>
          </a:p>
          <a:p>
            <a:pPr lvl="0"/>
            <a:r>
              <a:rPr lang="en-US" dirty="0"/>
              <a:t>gives direct and according to the stakeholders varying in scope feedback to users,</a:t>
            </a:r>
            <a:endParaRPr lang="de-DE" dirty="0"/>
          </a:p>
          <a:p>
            <a:pPr lvl="0"/>
            <a:r>
              <a:rPr lang="en-US" dirty="0"/>
              <a:t>empowers LEAs to interpret the data, to identify new (inter-)national trends on a very early stage,</a:t>
            </a:r>
            <a:endParaRPr lang="de-DE" dirty="0"/>
          </a:p>
          <a:p>
            <a:pPr lvl="0"/>
            <a:r>
              <a:rPr lang="en-US" dirty="0"/>
              <a:t>additional provides functions of communication, information and training,</a:t>
            </a:r>
            <a:endParaRPr lang="de-DE" dirty="0"/>
          </a:p>
          <a:p>
            <a:pPr lvl="0"/>
            <a:r>
              <a:rPr lang="en-US" dirty="0"/>
              <a:t>is developed, tested and demonstrated by end users under consideration of their specific needs,</a:t>
            </a:r>
            <a:endParaRPr lang="de-DE" dirty="0"/>
          </a:p>
          <a:p>
            <a:pPr lvl="0"/>
            <a:r>
              <a:rPr lang="en-US" dirty="0"/>
              <a:t>is compatible with ethical, data protection and legal issues,</a:t>
            </a:r>
            <a:endParaRPr lang="de-DE" dirty="0"/>
          </a:p>
          <a:p>
            <a:pPr lvl="0"/>
            <a:r>
              <a:rPr lang="en-US" dirty="0"/>
              <a:t>is ready for practical application at the end of the project.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2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Yvette Völschow (yvette.voelschow@uni-vechta.de)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AAA75F91-6D24-4080-90C8-29125313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048038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Project </a:t>
            </a:r>
            <a:r>
              <a:rPr lang="nb-NO" dirty="0" err="1"/>
              <a:t>participants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Existing consortium:</a:t>
            </a:r>
          </a:p>
          <a:p>
            <a:pPr lvl="1"/>
            <a:r>
              <a:rPr lang="en-GB" dirty="0"/>
              <a:t>Proposed coordinator:</a:t>
            </a:r>
            <a:r>
              <a:rPr lang="en-GB" i="1" dirty="0"/>
              <a:t> University of </a:t>
            </a:r>
            <a:r>
              <a:rPr lang="en-GB" i="1" dirty="0" err="1"/>
              <a:t>Vechta</a:t>
            </a:r>
            <a:endParaRPr lang="en-GB" i="1" dirty="0"/>
          </a:p>
          <a:p>
            <a:pPr lvl="1"/>
            <a:r>
              <a:rPr lang="en-GB" dirty="0"/>
              <a:t>Partners / Other participants: </a:t>
            </a:r>
            <a:r>
              <a:rPr lang="en-GB" i="1" dirty="0"/>
              <a:t>16 partners from 10 different countries (7 LEAs and NGOs, 3 industrial partners, 6 science partners)</a:t>
            </a:r>
          </a:p>
          <a:p>
            <a:endParaRPr lang="en-GB" dirty="0"/>
          </a:p>
          <a:p>
            <a:r>
              <a:rPr lang="en-GB" dirty="0"/>
              <a:t>Looking for partners with the following expertise/ technology/ application field:</a:t>
            </a:r>
          </a:p>
          <a:p>
            <a:pPr lvl="1"/>
            <a:r>
              <a:rPr lang="en-US" i="1" dirty="0"/>
              <a:t>Information technology company for the development of the IT infrastructure required for the project</a:t>
            </a:r>
          </a:p>
          <a:p>
            <a:pPr lvl="1"/>
            <a:r>
              <a:rPr lang="en-US" i="1" dirty="0"/>
              <a:t>Border guard </a:t>
            </a:r>
            <a:r>
              <a:rPr lang="en-US" i="1"/>
              <a:t>(especially in </a:t>
            </a:r>
            <a:r>
              <a:rPr lang="en-US" i="1" dirty="0"/>
              <a:t>northern or </a:t>
            </a:r>
            <a:r>
              <a:rPr lang="en-US" i="1"/>
              <a:t>western Europe)</a:t>
            </a:r>
            <a:endParaRPr lang="en-GB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26606-9769-45B9-B145-D32B89908B05}" type="slidenum">
              <a:rPr lang="nb-NO" smtClean="0"/>
              <a:t>3</a:t>
            </a:fld>
            <a:endParaRPr lang="nb-NO" dirty="0"/>
          </a:p>
        </p:txBody>
      </p:sp>
      <p:sp>
        <p:nvSpPr>
          <p:cNvPr id="7" name="Tekstvak 6"/>
          <p:cNvSpPr txBox="1"/>
          <p:nvPr/>
        </p:nvSpPr>
        <p:spPr>
          <a:xfrm>
            <a:off x="0" y="6500078"/>
            <a:ext cx="8460432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Yvette Völschow (yvette.voelschow@uni-vechta.de)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E11D5B47-CF55-4D7E-8084-947E4FE2A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6822080" y="3339160"/>
            <a:ext cx="3930497" cy="365760"/>
          </a:xfrm>
        </p:spPr>
        <p:txBody>
          <a:bodyPr>
            <a:normAutofit/>
          </a:bodyPr>
          <a:lstStyle/>
          <a:p>
            <a:r>
              <a:rPr lang="fi-FI" sz="1600" dirty="0"/>
              <a:t>SMI2G 2022,  16-17 May 2022, Brussels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5010788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324</Words>
  <Application>Microsoft Macintosh PowerPoint</Application>
  <PresentationFormat>Bildschirmpräsentation (4:3)</PresentationFormat>
  <Paragraphs>39</Paragraphs>
  <Slides>3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Cambria</vt:lpstr>
      <vt:lpstr>Adjacency</vt:lpstr>
      <vt:lpstr>EU TRAF platform for cross-linked data analyzing to detect and fight against human trafficking on an early stage (HUMANE)</vt:lpstr>
      <vt:lpstr>Proposal idea/content </vt:lpstr>
      <vt:lpstr>Project participants</vt:lpstr>
    </vt:vector>
  </TitlesOfParts>
  <Company>SINTEF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bsa</dc:creator>
  <cp:lastModifiedBy>Voelschow</cp:lastModifiedBy>
  <cp:revision>65</cp:revision>
  <cp:lastPrinted>2012-04-11T09:19:10Z</cp:lastPrinted>
  <dcterms:created xsi:type="dcterms:W3CDTF">2012-04-10T09:21:31Z</dcterms:created>
  <dcterms:modified xsi:type="dcterms:W3CDTF">2022-05-16T18:35:37Z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