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305" r:id="rId2"/>
    <p:sldId id="306" r:id="rId3"/>
    <p:sldId id="307" r:id="rId4"/>
  </p:sldIdLst>
  <p:sldSz cx="9144000" cy="6858000" type="screen4x3"/>
  <p:notesSz cx="6797675" cy="9926638"/>
  <p:embeddedFontLst>
    <p:embeddedFont>
      <p:font typeface="Calibri" panose="020F0502020204030204" pitchFamily="34" charset="0"/>
      <p:regular r:id="rId6"/>
      <p:bold r:id="rId7"/>
      <p:italic r:id="rId8"/>
      <p:boldItalic r:id="rId9"/>
    </p:embeddedFont>
    <p:embeddedFont>
      <p:font typeface="Cambria" panose="02040503050406030204" pitchFamily="18"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4" roundtripDataSignature="AMtx7mh+d7xBi4BAwZCe3zX2nthbNtug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DF336D7-0DDB-4AF3-82CD-812EA0611263}">
  <a:tblStyle styleId="{ADF336D7-0DDB-4AF3-82CD-812EA0611263}" styleName="Table_0">
    <a:wholeTbl>
      <a:tcTxStyle b="off" i="off">
        <a:font>
          <a:latin typeface="Calibri"/>
          <a:ea typeface="Calibri"/>
          <a:cs typeface="Calibri"/>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tcStyle>
    </a:band1H>
    <a:band2H>
      <a:tcTxStyle b="off" i="off"/>
      <a:tcStyle>
        <a:tcBdr/>
      </a:tcStyle>
    </a:band2H>
    <a:band1V>
      <a:tcTxStyle b="off"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1V>
    <a:band2V>
      <a:tcTxStyle b="off"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fill>
          <a:solidFill>
            <a:schemeClr val="accent1"/>
          </a:solidFill>
        </a:fill>
      </a:tcStyle>
    </a:firstRow>
    <a:neCell>
      <a:tcTxStyle b="off" i="off"/>
      <a:tcStyle>
        <a:tcBdr/>
      </a:tcStyle>
    </a:neCell>
    <a:nwCell>
      <a:tcTxStyle b="off" i="off"/>
      <a:tcStyle>
        <a:tcBdr/>
      </a:tcStyle>
    </a:nwCell>
  </a:tblStyle>
  <a:tblStyle styleId="{EBF6CD33-DA8C-4ACE-B05E-6FED0EDFF554}"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8" d="100"/>
          <a:sy n="98" d="100"/>
        </p:scale>
        <p:origin x="1896" y="7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3" Type="http://schemas.openxmlformats.org/officeDocument/2006/relationships/slide" Target="slides/slide2.xml"/><Relationship Id="rId68" Type="http://schemas.openxmlformats.org/officeDocument/2006/relationships/tableStyles" Target="tableStyles.xml"/><Relationship Id="rId7" Type="http://schemas.openxmlformats.org/officeDocument/2006/relationships/font" Target="fonts/font2.fntdata"/><Relationship Id="rId12" Type="http://schemas.openxmlformats.org/officeDocument/2006/relationships/font" Target="fonts/font7.fntdata"/><Relationship Id="rId6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66" Type="http://schemas.openxmlformats.org/officeDocument/2006/relationships/viewProps" Target="viewProps.xml"/><Relationship Id="rId5" Type="http://schemas.openxmlformats.org/officeDocument/2006/relationships/notesMaster" Target="notesMasters/notesMaster1.xml"/><Relationship Id="rId10" Type="http://schemas.openxmlformats.org/officeDocument/2006/relationships/font" Target="fonts/font5.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4.fntdata"/><Relationship Id="rId6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33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6332"/>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3"/>
            <a:ext cx="2945659" cy="496332"/>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6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68" name="Google Shape;668;p67: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endParaRPr/>
          </a:p>
        </p:txBody>
      </p:sp>
      <p:sp>
        <p:nvSpPr>
          <p:cNvPr id="669" name="Google Shape;669;p67: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6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78" name="Google Shape;678;p68: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endParaRPr/>
          </a:p>
        </p:txBody>
      </p:sp>
      <p:sp>
        <p:nvSpPr>
          <p:cNvPr id="679" name="Google Shape;679;p68: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69: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04" name="Google Shape;704;p69: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endParaRPr/>
          </a:p>
        </p:txBody>
      </p:sp>
      <p:sp>
        <p:nvSpPr>
          <p:cNvPr id="705" name="Google Shape;705;p69: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GB"/>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54"/>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1F497D"/>
              </a:buClr>
              <a:buSzPts val="4600"/>
              <a:buFont typeface="Cambria"/>
              <a:buNone/>
              <a:defRPr>
                <a:solidFill>
                  <a:srgbClr val="1F497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4"/>
          <p:cNvSpPr txBox="1">
            <a:spLocks noGrp="1"/>
          </p:cNvSpPr>
          <p:nvPr>
            <p:ph type="body" idx="1"/>
          </p:nvPr>
        </p:nvSpPr>
        <p:spPr>
          <a:xfrm>
            <a:off x="457200" y="1600200"/>
            <a:ext cx="7620000" cy="4800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8" name="Google Shape;28;p54"/>
          <p:cNvSpPr txBox="1">
            <a:spLocks noGrp="1"/>
          </p:cNvSpPr>
          <p:nvPr>
            <p:ph type="dt" idx="10"/>
          </p:nvPr>
        </p:nvSpPr>
        <p:spPr>
          <a:xfrm rot="-5400000">
            <a:off x="7568128" y="1296968"/>
            <a:ext cx="2438399"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4"/>
          <p:cNvSpPr txBox="1">
            <a:spLocks noGrp="1"/>
          </p:cNvSpPr>
          <p:nvPr>
            <p:ph type="ftr" idx="11"/>
          </p:nvPr>
        </p:nvSpPr>
        <p:spPr>
          <a:xfrm rot="-5400000">
            <a:off x="6822080" y="3339160"/>
            <a:ext cx="3930497" cy="36576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8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4"/>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1"/>
        <p:cNvGrpSpPr/>
        <p:nvPr/>
      </p:nvGrpSpPr>
      <p:grpSpPr>
        <a:xfrm>
          <a:off x="0" y="0"/>
          <a:ext cx="0" cy="0"/>
          <a:chOff x="0" y="0"/>
          <a:chExt cx="0" cy="0"/>
        </a:xfrm>
      </p:grpSpPr>
      <p:sp>
        <p:nvSpPr>
          <p:cNvPr id="92" name="Google Shape;92;p65"/>
          <p:cNvSpPr txBox="1">
            <a:spLocks noGrp="1"/>
          </p:cNvSpPr>
          <p:nvPr>
            <p:ph type="title"/>
          </p:nvPr>
        </p:nvSpPr>
        <p:spPr>
          <a:xfrm rot="5400000">
            <a:off x="4579938" y="2324101"/>
            <a:ext cx="5851525" cy="1752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65"/>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94" name="Google Shape;94;p65"/>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65"/>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65"/>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8"/>
        <p:cNvGrpSpPr/>
        <p:nvPr/>
      </p:nvGrpSpPr>
      <p:grpSpPr>
        <a:xfrm>
          <a:off x="0" y="0"/>
          <a:ext cx="0" cy="0"/>
          <a:chOff x="0" y="0"/>
          <a:chExt cx="0" cy="0"/>
        </a:xfrm>
      </p:grpSpPr>
      <p:sp>
        <p:nvSpPr>
          <p:cNvPr id="39" name="Google Shape;39;p57"/>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1F497D"/>
              </a:buClr>
              <a:buSzPts val="4600"/>
              <a:buFont typeface="Cambria"/>
              <a:buNone/>
              <a:defRPr>
                <a:solidFill>
                  <a:srgbClr val="1F497D"/>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7"/>
          <p:cNvSpPr txBox="1">
            <a:spLocks noGrp="1"/>
          </p:cNvSpPr>
          <p:nvPr>
            <p:ph type="body" idx="1"/>
          </p:nvPr>
        </p:nvSpPr>
        <p:spPr>
          <a:xfrm>
            <a:off x="457200" y="1600200"/>
            <a:ext cx="7620000" cy="4800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1" name="Google Shape;41;p57"/>
          <p:cNvSpPr txBox="1">
            <a:spLocks noGrp="1"/>
          </p:cNvSpPr>
          <p:nvPr>
            <p:ph type="dt" idx="10"/>
          </p:nvPr>
        </p:nvSpPr>
        <p:spPr>
          <a:xfrm rot="-5400000">
            <a:off x="7568128" y="1296968"/>
            <a:ext cx="2438399"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7"/>
          <p:cNvSpPr txBox="1">
            <a:spLocks noGrp="1"/>
          </p:cNvSpPr>
          <p:nvPr>
            <p:ph type="ftr" idx="11"/>
          </p:nvPr>
        </p:nvSpPr>
        <p:spPr>
          <a:xfrm rot="-5400000">
            <a:off x="6822080" y="3339160"/>
            <a:ext cx="3930497" cy="36576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8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7"/>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4"/>
        <p:cNvGrpSpPr/>
        <p:nvPr/>
      </p:nvGrpSpPr>
      <p:grpSpPr>
        <a:xfrm>
          <a:off x="0" y="0"/>
          <a:ext cx="0" cy="0"/>
          <a:chOff x="0" y="0"/>
          <a:chExt cx="0" cy="0"/>
        </a:xfrm>
      </p:grpSpPr>
      <p:sp>
        <p:nvSpPr>
          <p:cNvPr id="45" name="Google Shape;45;p58"/>
          <p:cNvSpPr txBox="1">
            <a:spLocks noGrp="1"/>
          </p:cNvSpPr>
          <p:nvPr>
            <p:ph type="title"/>
          </p:nvPr>
        </p:nvSpPr>
        <p:spPr>
          <a:xfrm>
            <a:off x="722313" y="5486400"/>
            <a:ext cx="7659687" cy="1168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2"/>
              </a:buClr>
              <a:buSzPts val="3600"/>
              <a:buFont typeface="Cambria"/>
              <a:buNone/>
              <a:defRPr sz="36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58"/>
          <p:cNvSpPr txBox="1">
            <a:spLocks noGrp="1"/>
          </p:cNvSpPr>
          <p:nvPr>
            <p:ph type="body" idx="1"/>
          </p:nvPr>
        </p:nvSpPr>
        <p:spPr>
          <a:xfrm>
            <a:off x="722313" y="3852863"/>
            <a:ext cx="6135687" cy="163353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SzPts val="2000"/>
              <a:buNone/>
              <a:defRPr sz="2000">
                <a:solidFill>
                  <a:srgbClr val="888888"/>
                </a:solidFill>
              </a:defRPr>
            </a:lvl1pPr>
            <a:lvl2pPr marL="914400" lvl="1" indent="-228600" algn="l">
              <a:lnSpc>
                <a:spcPct val="100000"/>
              </a:lnSpc>
              <a:spcBef>
                <a:spcPts val="360"/>
              </a:spcBef>
              <a:spcAft>
                <a:spcPts val="0"/>
              </a:spcAft>
              <a:buSzPts val="1800"/>
              <a:buNone/>
              <a:defRPr sz="1800">
                <a:solidFill>
                  <a:srgbClr val="888888"/>
                </a:solidFill>
              </a:defRPr>
            </a:lvl2pPr>
            <a:lvl3pPr marL="1371600" lvl="2" indent="-228600" algn="l">
              <a:lnSpc>
                <a:spcPct val="100000"/>
              </a:lnSpc>
              <a:spcBef>
                <a:spcPts val="320"/>
              </a:spcBef>
              <a:spcAft>
                <a:spcPts val="0"/>
              </a:spcAft>
              <a:buSzPts val="1600"/>
              <a:buNone/>
              <a:defRPr sz="1600">
                <a:solidFill>
                  <a:srgbClr val="888888"/>
                </a:solidFill>
              </a:defRPr>
            </a:lvl3pPr>
            <a:lvl4pPr marL="1828800" lvl="3" indent="-228600" algn="l">
              <a:lnSpc>
                <a:spcPct val="100000"/>
              </a:lnSpc>
              <a:spcBef>
                <a:spcPts val="280"/>
              </a:spcBef>
              <a:spcAft>
                <a:spcPts val="0"/>
              </a:spcAft>
              <a:buSzPts val="1400"/>
              <a:buNone/>
              <a:defRPr sz="1400">
                <a:solidFill>
                  <a:srgbClr val="888888"/>
                </a:solidFill>
              </a:defRPr>
            </a:lvl4pPr>
            <a:lvl5pPr marL="2286000" lvl="4" indent="-228600" algn="l">
              <a:lnSpc>
                <a:spcPct val="100000"/>
              </a:lnSpc>
              <a:spcBef>
                <a:spcPts val="280"/>
              </a:spcBef>
              <a:spcAft>
                <a:spcPts val="0"/>
              </a:spcAft>
              <a:buSzPts val="1400"/>
              <a:buNone/>
              <a:defRPr sz="1400">
                <a:solidFill>
                  <a:srgbClr val="888888"/>
                </a:solidFill>
              </a:defRPr>
            </a:lvl5pPr>
            <a:lvl6pPr marL="2743200" lvl="5" indent="-228600" algn="l">
              <a:lnSpc>
                <a:spcPct val="100000"/>
              </a:lnSpc>
              <a:spcBef>
                <a:spcPts val="280"/>
              </a:spcBef>
              <a:spcAft>
                <a:spcPts val="0"/>
              </a:spcAft>
              <a:buSzPts val="1400"/>
              <a:buNone/>
              <a:defRPr sz="1400">
                <a:solidFill>
                  <a:srgbClr val="888888"/>
                </a:solidFill>
              </a:defRPr>
            </a:lvl6pPr>
            <a:lvl7pPr marL="3200400" lvl="6" indent="-228600" algn="l">
              <a:lnSpc>
                <a:spcPct val="100000"/>
              </a:lnSpc>
              <a:spcBef>
                <a:spcPts val="280"/>
              </a:spcBef>
              <a:spcAft>
                <a:spcPts val="0"/>
              </a:spcAft>
              <a:buSzPts val="1400"/>
              <a:buNone/>
              <a:defRPr sz="1400">
                <a:solidFill>
                  <a:srgbClr val="888888"/>
                </a:solidFill>
              </a:defRPr>
            </a:lvl7pPr>
            <a:lvl8pPr marL="3657600" lvl="7" indent="-228600" algn="l">
              <a:lnSpc>
                <a:spcPct val="100000"/>
              </a:lnSpc>
              <a:spcBef>
                <a:spcPts val="280"/>
              </a:spcBef>
              <a:spcAft>
                <a:spcPts val="0"/>
              </a:spcAft>
              <a:buSzPts val="1400"/>
              <a:buNone/>
              <a:defRPr sz="1400">
                <a:solidFill>
                  <a:srgbClr val="888888"/>
                </a:solidFill>
              </a:defRPr>
            </a:lvl8pPr>
            <a:lvl9pPr marL="4114800" lvl="8" indent="-228600" algn="l">
              <a:lnSpc>
                <a:spcPct val="100000"/>
              </a:lnSpc>
              <a:spcBef>
                <a:spcPts val="280"/>
              </a:spcBef>
              <a:spcAft>
                <a:spcPts val="0"/>
              </a:spcAft>
              <a:buSzPts val="1400"/>
              <a:buNone/>
              <a:defRPr sz="1400">
                <a:solidFill>
                  <a:srgbClr val="888888"/>
                </a:solidFill>
              </a:defRPr>
            </a:lvl9pPr>
          </a:lstStyle>
          <a:p>
            <a:endParaRPr/>
          </a:p>
        </p:txBody>
      </p:sp>
      <p:sp>
        <p:nvSpPr>
          <p:cNvPr id="47" name="Google Shape;47;p58"/>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8"/>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58"/>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0"/>
        <p:cNvGrpSpPr/>
        <p:nvPr/>
      </p:nvGrpSpPr>
      <p:grpSpPr>
        <a:xfrm>
          <a:off x="0" y="0"/>
          <a:ext cx="0" cy="0"/>
          <a:chOff x="0" y="0"/>
          <a:chExt cx="0" cy="0"/>
        </a:xfrm>
      </p:grpSpPr>
      <p:sp>
        <p:nvSpPr>
          <p:cNvPr id="51" name="Google Shape;51;p59"/>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9"/>
          <p:cNvSpPr txBox="1">
            <a:spLocks noGrp="1"/>
          </p:cNvSpPr>
          <p:nvPr>
            <p:ph type="body" idx="1"/>
          </p:nvPr>
        </p:nvSpPr>
        <p:spPr>
          <a:xfrm>
            <a:off x="457200" y="1536192"/>
            <a:ext cx="3657600" cy="4590288"/>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sz="1800"/>
            </a:lvl6pPr>
            <a:lvl7pPr marL="3200400" lvl="6" indent="-342900" algn="l">
              <a:lnSpc>
                <a:spcPct val="100000"/>
              </a:lnSpc>
              <a:spcBef>
                <a:spcPts val="360"/>
              </a:spcBef>
              <a:spcAft>
                <a:spcPts val="0"/>
              </a:spcAft>
              <a:buSzPts val="1800"/>
              <a:buChar char="•"/>
              <a:defRPr sz="1800"/>
            </a:lvl7pPr>
            <a:lvl8pPr marL="3657600" lvl="7" indent="-342900" algn="l">
              <a:lnSpc>
                <a:spcPct val="100000"/>
              </a:lnSpc>
              <a:spcBef>
                <a:spcPts val="360"/>
              </a:spcBef>
              <a:spcAft>
                <a:spcPts val="0"/>
              </a:spcAft>
              <a:buSzPts val="1800"/>
              <a:buChar char="•"/>
              <a:defRPr sz="1800"/>
            </a:lvl8pPr>
            <a:lvl9pPr marL="4114800" lvl="8" indent="-342900" algn="l">
              <a:lnSpc>
                <a:spcPct val="100000"/>
              </a:lnSpc>
              <a:spcBef>
                <a:spcPts val="360"/>
              </a:spcBef>
              <a:spcAft>
                <a:spcPts val="0"/>
              </a:spcAft>
              <a:buSzPts val="1800"/>
              <a:buChar char="•"/>
              <a:defRPr sz="1800"/>
            </a:lvl9pPr>
          </a:lstStyle>
          <a:p>
            <a:endParaRPr/>
          </a:p>
        </p:txBody>
      </p:sp>
      <p:sp>
        <p:nvSpPr>
          <p:cNvPr id="53" name="Google Shape;53;p59"/>
          <p:cNvSpPr txBox="1">
            <a:spLocks noGrp="1"/>
          </p:cNvSpPr>
          <p:nvPr>
            <p:ph type="body" idx="2"/>
          </p:nvPr>
        </p:nvSpPr>
        <p:spPr>
          <a:xfrm>
            <a:off x="4419600" y="1536192"/>
            <a:ext cx="3657600" cy="4590288"/>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SzPts val="2800"/>
              <a:buChar char="•"/>
              <a:defRPr sz="2800"/>
            </a:lvl1pPr>
            <a:lvl2pPr marL="914400" lvl="1" indent="-381000" algn="l">
              <a:lnSpc>
                <a:spcPct val="100000"/>
              </a:lnSpc>
              <a:spcBef>
                <a:spcPts val="480"/>
              </a:spcBef>
              <a:spcAft>
                <a:spcPts val="0"/>
              </a:spcAft>
              <a:buSzPts val="2400"/>
              <a:buChar char="•"/>
              <a:defRPr sz="2400"/>
            </a:lvl2pPr>
            <a:lvl3pPr marL="1371600" lvl="2" indent="-355600" algn="l">
              <a:lnSpc>
                <a:spcPct val="100000"/>
              </a:lnSpc>
              <a:spcBef>
                <a:spcPts val="400"/>
              </a:spcBef>
              <a:spcAft>
                <a:spcPts val="0"/>
              </a:spcAft>
              <a:buSzPts val="2000"/>
              <a:buChar char="•"/>
              <a:defRPr sz="2000"/>
            </a:lvl3pPr>
            <a:lvl4pPr marL="1828800" lvl="3" indent="-342900" algn="l">
              <a:lnSpc>
                <a:spcPct val="100000"/>
              </a:lnSpc>
              <a:spcBef>
                <a:spcPts val="360"/>
              </a:spcBef>
              <a:spcAft>
                <a:spcPts val="0"/>
              </a:spcAft>
              <a:buSzPts val="1800"/>
              <a:buChar char="•"/>
              <a:defRPr sz="1800"/>
            </a:lvl4pPr>
            <a:lvl5pPr marL="2286000" lvl="4" indent="-342900" algn="l">
              <a:lnSpc>
                <a:spcPct val="100000"/>
              </a:lnSpc>
              <a:spcBef>
                <a:spcPts val="360"/>
              </a:spcBef>
              <a:spcAft>
                <a:spcPts val="0"/>
              </a:spcAft>
              <a:buSzPts val="1800"/>
              <a:buChar char="•"/>
              <a:defRPr sz="1800"/>
            </a:lvl5pPr>
            <a:lvl6pPr marL="2743200" lvl="5" indent="-342900" algn="l">
              <a:lnSpc>
                <a:spcPct val="100000"/>
              </a:lnSpc>
              <a:spcBef>
                <a:spcPts val="360"/>
              </a:spcBef>
              <a:spcAft>
                <a:spcPts val="0"/>
              </a:spcAft>
              <a:buSzPts val="1800"/>
              <a:buChar char="•"/>
              <a:defRPr sz="1800"/>
            </a:lvl6pPr>
            <a:lvl7pPr marL="3200400" lvl="6" indent="-342900" algn="l">
              <a:lnSpc>
                <a:spcPct val="100000"/>
              </a:lnSpc>
              <a:spcBef>
                <a:spcPts val="360"/>
              </a:spcBef>
              <a:spcAft>
                <a:spcPts val="0"/>
              </a:spcAft>
              <a:buSzPts val="1800"/>
              <a:buChar char="•"/>
              <a:defRPr sz="1800"/>
            </a:lvl7pPr>
            <a:lvl8pPr marL="3657600" lvl="7" indent="-342900" algn="l">
              <a:lnSpc>
                <a:spcPct val="100000"/>
              </a:lnSpc>
              <a:spcBef>
                <a:spcPts val="360"/>
              </a:spcBef>
              <a:spcAft>
                <a:spcPts val="0"/>
              </a:spcAft>
              <a:buSzPts val="1800"/>
              <a:buChar char="•"/>
              <a:defRPr sz="1800"/>
            </a:lvl8pPr>
            <a:lvl9pPr marL="4114800" lvl="8" indent="-342900" algn="l">
              <a:lnSpc>
                <a:spcPct val="100000"/>
              </a:lnSpc>
              <a:spcBef>
                <a:spcPts val="360"/>
              </a:spcBef>
              <a:spcAft>
                <a:spcPts val="0"/>
              </a:spcAft>
              <a:buSzPts val="1800"/>
              <a:buChar char="•"/>
              <a:defRPr sz="1800"/>
            </a:lvl9pPr>
          </a:lstStyle>
          <a:p>
            <a:endParaRPr/>
          </a:p>
        </p:txBody>
      </p:sp>
      <p:sp>
        <p:nvSpPr>
          <p:cNvPr id="54" name="Google Shape;54;p59"/>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59"/>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9"/>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sp>
        <p:nvSpPr>
          <p:cNvPr id="58" name="Google Shape;58;p60"/>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4600"/>
              <a:buFont typeface="Cambri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60"/>
          <p:cNvSpPr txBox="1">
            <a:spLocks noGrp="1"/>
          </p:cNvSpPr>
          <p:nvPr>
            <p:ph type="body" idx="1"/>
          </p:nvPr>
        </p:nvSpPr>
        <p:spPr>
          <a:xfrm>
            <a:off x="457200" y="1535113"/>
            <a:ext cx="3657600" cy="63976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400"/>
              </a:spcBef>
              <a:spcAft>
                <a:spcPts val="0"/>
              </a:spcAft>
              <a:buSzPts val="2000"/>
              <a:buNone/>
              <a:defRPr sz="2000" b="1">
                <a:solidFill>
                  <a:schemeClr val="dk2"/>
                </a:solidFill>
              </a:defRPr>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SzPts val="1600"/>
              <a:buNone/>
              <a:defRPr sz="1600" b="1"/>
            </a:lvl6pPr>
            <a:lvl7pPr marL="3200400" lvl="6" indent="-228600" algn="l">
              <a:lnSpc>
                <a:spcPct val="100000"/>
              </a:lnSpc>
              <a:spcBef>
                <a:spcPts val="320"/>
              </a:spcBef>
              <a:spcAft>
                <a:spcPts val="0"/>
              </a:spcAft>
              <a:buSzPts val="1600"/>
              <a:buNone/>
              <a:defRPr sz="1600" b="1"/>
            </a:lvl7pPr>
            <a:lvl8pPr marL="3657600" lvl="7" indent="-228600" algn="l">
              <a:lnSpc>
                <a:spcPct val="100000"/>
              </a:lnSpc>
              <a:spcBef>
                <a:spcPts val="320"/>
              </a:spcBef>
              <a:spcAft>
                <a:spcPts val="0"/>
              </a:spcAft>
              <a:buSzPts val="1600"/>
              <a:buNone/>
              <a:defRPr sz="1600" b="1"/>
            </a:lvl8pPr>
            <a:lvl9pPr marL="4114800" lvl="8" indent="-228600" algn="l">
              <a:lnSpc>
                <a:spcPct val="100000"/>
              </a:lnSpc>
              <a:spcBef>
                <a:spcPts val="320"/>
              </a:spcBef>
              <a:spcAft>
                <a:spcPts val="0"/>
              </a:spcAft>
              <a:buSzPts val="1600"/>
              <a:buNone/>
              <a:defRPr sz="1600" b="1"/>
            </a:lvl9pPr>
          </a:lstStyle>
          <a:p>
            <a:endParaRPr/>
          </a:p>
        </p:txBody>
      </p:sp>
      <p:sp>
        <p:nvSpPr>
          <p:cNvPr id="60" name="Google Shape;60;p60"/>
          <p:cNvSpPr txBox="1">
            <a:spLocks noGrp="1"/>
          </p:cNvSpPr>
          <p:nvPr>
            <p:ph type="body" idx="2"/>
          </p:nvPr>
        </p:nvSpPr>
        <p:spPr>
          <a:xfrm>
            <a:off x="457200" y="2174875"/>
            <a:ext cx="3657600"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Char char="•"/>
              <a:defRPr sz="2000"/>
            </a:lvl2pPr>
            <a:lvl3pPr marL="1371600" lvl="2" indent="-342900" algn="l">
              <a:lnSpc>
                <a:spcPct val="100000"/>
              </a:lnSpc>
              <a:spcBef>
                <a:spcPts val="360"/>
              </a:spcBef>
              <a:spcAft>
                <a:spcPts val="0"/>
              </a:spcAft>
              <a:buSzPts val="180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SzPts val="1600"/>
              <a:buChar char="•"/>
              <a:defRPr sz="1600"/>
            </a:lvl6pPr>
            <a:lvl7pPr marL="3200400" lvl="6" indent="-330200" algn="l">
              <a:lnSpc>
                <a:spcPct val="100000"/>
              </a:lnSpc>
              <a:spcBef>
                <a:spcPts val="320"/>
              </a:spcBef>
              <a:spcAft>
                <a:spcPts val="0"/>
              </a:spcAft>
              <a:buSzPts val="1600"/>
              <a:buChar char="•"/>
              <a:defRPr sz="1600"/>
            </a:lvl7pPr>
            <a:lvl8pPr marL="3657600" lvl="7" indent="-330200" algn="l">
              <a:lnSpc>
                <a:spcPct val="100000"/>
              </a:lnSpc>
              <a:spcBef>
                <a:spcPts val="320"/>
              </a:spcBef>
              <a:spcAft>
                <a:spcPts val="0"/>
              </a:spcAft>
              <a:buSzPts val="1600"/>
              <a:buChar char="•"/>
              <a:defRPr sz="1600"/>
            </a:lvl8pPr>
            <a:lvl9pPr marL="4114800" lvl="8" indent="-330200" algn="l">
              <a:lnSpc>
                <a:spcPct val="100000"/>
              </a:lnSpc>
              <a:spcBef>
                <a:spcPts val="320"/>
              </a:spcBef>
              <a:spcAft>
                <a:spcPts val="0"/>
              </a:spcAft>
              <a:buSzPts val="1600"/>
              <a:buChar char="•"/>
              <a:defRPr sz="1600"/>
            </a:lvl9pPr>
          </a:lstStyle>
          <a:p>
            <a:endParaRPr/>
          </a:p>
        </p:txBody>
      </p:sp>
      <p:sp>
        <p:nvSpPr>
          <p:cNvPr id="61" name="Google Shape;61;p60"/>
          <p:cNvSpPr txBox="1">
            <a:spLocks noGrp="1"/>
          </p:cNvSpPr>
          <p:nvPr>
            <p:ph type="body" idx="3"/>
          </p:nvPr>
        </p:nvSpPr>
        <p:spPr>
          <a:xfrm>
            <a:off x="4419600" y="1535113"/>
            <a:ext cx="3657600" cy="63976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400"/>
              </a:spcBef>
              <a:spcAft>
                <a:spcPts val="0"/>
              </a:spcAft>
              <a:buSzPts val="2000"/>
              <a:buNone/>
              <a:defRPr sz="2000" b="1">
                <a:solidFill>
                  <a:schemeClr val="dk2"/>
                </a:solidFill>
              </a:defRPr>
            </a:lvl1pPr>
            <a:lvl2pPr marL="914400" lvl="1" indent="-228600" algn="l">
              <a:lnSpc>
                <a:spcPct val="100000"/>
              </a:lnSpc>
              <a:spcBef>
                <a:spcPts val="400"/>
              </a:spcBef>
              <a:spcAft>
                <a:spcPts val="0"/>
              </a:spcAft>
              <a:buSzPts val="2000"/>
              <a:buNone/>
              <a:defRPr sz="2000" b="1"/>
            </a:lvl2pPr>
            <a:lvl3pPr marL="1371600" lvl="2" indent="-228600" algn="l">
              <a:lnSpc>
                <a:spcPct val="100000"/>
              </a:lnSpc>
              <a:spcBef>
                <a:spcPts val="360"/>
              </a:spcBef>
              <a:spcAft>
                <a:spcPts val="0"/>
              </a:spcAft>
              <a:buSzPts val="1800"/>
              <a:buNone/>
              <a:defRPr sz="1800" b="1"/>
            </a:lvl3pPr>
            <a:lvl4pPr marL="1828800" lvl="3" indent="-228600" algn="l">
              <a:lnSpc>
                <a:spcPct val="100000"/>
              </a:lnSpc>
              <a:spcBef>
                <a:spcPts val="320"/>
              </a:spcBef>
              <a:spcAft>
                <a:spcPts val="0"/>
              </a:spcAft>
              <a:buSzPts val="1600"/>
              <a:buNone/>
              <a:defRPr sz="1600" b="1"/>
            </a:lvl4pPr>
            <a:lvl5pPr marL="2286000" lvl="4" indent="-228600" algn="l">
              <a:lnSpc>
                <a:spcPct val="100000"/>
              </a:lnSpc>
              <a:spcBef>
                <a:spcPts val="320"/>
              </a:spcBef>
              <a:spcAft>
                <a:spcPts val="0"/>
              </a:spcAft>
              <a:buSzPts val="1600"/>
              <a:buNone/>
              <a:defRPr sz="1600" b="1"/>
            </a:lvl5pPr>
            <a:lvl6pPr marL="2743200" lvl="5" indent="-228600" algn="l">
              <a:lnSpc>
                <a:spcPct val="100000"/>
              </a:lnSpc>
              <a:spcBef>
                <a:spcPts val="320"/>
              </a:spcBef>
              <a:spcAft>
                <a:spcPts val="0"/>
              </a:spcAft>
              <a:buSzPts val="1600"/>
              <a:buNone/>
              <a:defRPr sz="1600" b="1"/>
            </a:lvl6pPr>
            <a:lvl7pPr marL="3200400" lvl="6" indent="-228600" algn="l">
              <a:lnSpc>
                <a:spcPct val="100000"/>
              </a:lnSpc>
              <a:spcBef>
                <a:spcPts val="320"/>
              </a:spcBef>
              <a:spcAft>
                <a:spcPts val="0"/>
              </a:spcAft>
              <a:buSzPts val="1600"/>
              <a:buNone/>
              <a:defRPr sz="1600" b="1"/>
            </a:lvl7pPr>
            <a:lvl8pPr marL="3657600" lvl="7" indent="-228600" algn="l">
              <a:lnSpc>
                <a:spcPct val="100000"/>
              </a:lnSpc>
              <a:spcBef>
                <a:spcPts val="320"/>
              </a:spcBef>
              <a:spcAft>
                <a:spcPts val="0"/>
              </a:spcAft>
              <a:buSzPts val="1600"/>
              <a:buNone/>
              <a:defRPr sz="1600" b="1"/>
            </a:lvl8pPr>
            <a:lvl9pPr marL="4114800" lvl="8" indent="-228600" algn="l">
              <a:lnSpc>
                <a:spcPct val="100000"/>
              </a:lnSpc>
              <a:spcBef>
                <a:spcPts val="320"/>
              </a:spcBef>
              <a:spcAft>
                <a:spcPts val="0"/>
              </a:spcAft>
              <a:buSzPts val="1600"/>
              <a:buNone/>
              <a:defRPr sz="1600" b="1"/>
            </a:lvl9pPr>
          </a:lstStyle>
          <a:p>
            <a:endParaRPr/>
          </a:p>
        </p:txBody>
      </p:sp>
      <p:sp>
        <p:nvSpPr>
          <p:cNvPr id="62" name="Google Shape;62;p60"/>
          <p:cNvSpPr txBox="1">
            <a:spLocks noGrp="1"/>
          </p:cNvSpPr>
          <p:nvPr>
            <p:ph type="body" idx="4"/>
          </p:nvPr>
        </p:nvSpPr>
        <p:spPr>
          <a:xfrm>
            <a:off x="4419600" y="2174875"/>
            <a:ext cx="3657600"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Char char="•"/>
              <a:defRPr sz="2000"/>
            </a:lvl2pPr>
            <a:lvl3pPr marL="1371600" lvl="2" indent="-342900" algn="l">
              <a:lnSpc>
                <a:spcPct val="100000"/>
              </a:lnSpc>
              <a:spcBef>
                <a:spcPts val="360"/>
              </a:spcBef>
              <a:spcAft>
                <a:spcPts val="0"/>
              </a:spcAft>
              <a:buSzPts val="1800"/>
              <a:buChar char="•"/>
              <a:defRPr sz="1800"/>
            </a:lvl3pPr>
            <a:lvl4pPr marL="1828800" lvl="3" indent="-330200" algn="l">
              <a:lnSpc>
                <a:spcPct val="100000"/>
              </a:lnSpc>
              <a:spcBef>
                <a:spcPts val="320"/>
              </a:spcBef>
              <a:spcAft>
                <a:spcPts val="0"/>
              </a:spcAft>
              <a:buSzPts val="1600"/>
              <a:buChar char="•"/>
              <a:defRPr sz="1600"/>
            </a:lvl4pPr>
            <a:lvl5pPr marL="2286000" lvl="4" indent="-330200" algn="l">
              <a:lnSpc>
                <a:spcPct val="100000"/>
              </a:lnSpc>
              <a:spcBef>
                <a:spcPts val="320"/>
              </a:spcBef>
              <a:spcAft>
                <a:spcPts val="0"/>
              </a:spcAft>
              <a:buSzPts val="1600"/>
              <a:buChar char="•"/>
              <a:defRPr sz="1600"/>
            </a:lvl5pPr>
            <a:lvl6pPr marL="2743200" lvl="5" indent="-330200" algn="l">
              <a:lnSpc>
                <a:spcPct val="100000"/>
              </a:lnSpc>
              <a:spcBef>
                <a:spcPts val="320"/>
              </a:spcBef>
              <a:spcAft>
                <a:spcPts val="0"/>
              </a:spcAft>
              <a:buSzPts val="1600"/>
              <a:buChar char="•"/>
              <a:defRPr sz="1600"/>
            </a:lvl6pPr>
            <a:lvl7pPr marL="3200400" lvl="6" indent="-330200" algn="l">
              <a:lnSpc>
                <a:spcPct val="100000"/>
              </a:lnSpc>
              <a:spcBef>
                <a:spcPts val="320"/>
              </a:spcBef>
              <a:spcAft>
                <a:spcPts val="0"/>
              </a:spcAft>
              <a:buSzPts val="1600"/>
              <a:buChar char="•"/>
              <a:defRPr sz="1600"/>
            </a:lvl7pPr>
            <a:lvl8pPr marL="3657600" lvl="7" indent="-330200" algn="l">
              <a:lnSpc>
                <a:spcPct val="100000"/>
              </a:lnSpc>
              <a:spcBef>
                <a:spcPts val="320"/>
              </a:spcBef>
              <a:spcAft>
                <a:spcPts val="0"/>
              </a:spcAft>
              <a:buSzPts val="1600"/>
              <a:buChar char="•"/>
              <a:defRPr sz="1600"/>
            </a:lvl8pPr>
            <a:lvl9pPr marL="4114800" lvl="8" indent="-330200" algn="l">
              <a:lnSpc>
                <a:spcPct val="100000"/>
              </a:lnSpc>
              <a:spcBef>
                <a:spcPts val="320"/>
              </a:spcBef>
              <a:spcAft>
                <a:spcPts val="0"/>
              </a:spcAft>
              <a:buSzPts val="1600"/>
              <a:buChar char="•"/>
              <a:defRPr sz="1600"/>
            </a:lvl9pPr>
          </a:lstStyle>
          <a:p>
            <a:endParaRPr/>
          </a:p>
        </p:txBody>
      </p:sp>
      <p:sp>
        <p:nvSpPr>
          <p:cNvPr id="63" name="Google Shape;63;p60"/>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60"/>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60"/>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61"/>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61"/>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61"/>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61"/>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1"/>
        <p:cNvGrpSpPr/>
        <p:nvPr/>
      </p:nvGrpSpPr>
      <p:grpSpPr>
        <a:xfrm>
          <a:off x="0" y="0"/>
          <a:ext cx="0" cy="0"/>
          <a:chOff x="0" y="0"/>
          <a:chExt cx="0" cy="0"/>
        </a:xfrm>
      </p:grpSpPr>
      <p:sp>
        <p:nvSpPr>
          <p:cNvPr id="72" name="Google Shape;72;p62"/>
          <p:cNvSpPr txBox="1">
            <a:spLocks noGrp="1"/>
          </p:cNvSpPr>
          <p:nvPr>
            <p:ph type="title"/>
          </p:nvPr>
        </p:nvSpPr>
        <p:spPr>
          <a:xfrm>
            <a:off x="304801" y="5495544"/>
            <a:ext cx="7772400" cy="59436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2200"/>
              <a:buFont typeface="Cambria"/>
              <a:buNone/>
              <a:defRPr sz="22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62"/>
          <p:cNvSpPr txBox="1">
            <a:spLocks noGrp="1"/>
          </p:cNvSpPr>
          <p:nvPr>
            <p:ph type="body" idx="1"/>
          </p:nvPr>
        </p:nvSpPr>
        <p:spPr>
          <a:xfrm>
            <a:off x="304799" y="6096000"/>
            <a:ext cx="7772401" cy="6096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20"/>
              </a:spcBef>
              <a:spcAft>
                <a:spcPts val="0"/>
              </a:spcAft>
              <a:buSzPts val="1600"/>
              <a:buNone/>
              <a:defRPr sz="1600"/>
            </a:lvl1pPr>
            <a:lvl2pPr marL="914400" lvl="1" indent="-228600" algn="l">
              <a:lnSpc>
                <a:spcPct val="100000"/>
              </a:lnSpc>
              <a:spcBef>
                <a:spcPts val="240"/>
              </a:spcBef>
              <a:spcAft>
                <a:spcPts val="0"/>
              </a:spcAft>
              <a:buSzPts val="120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SzPts val="900"/>
              <a:buNone/>
              <a:defRPr sz="900"/>
            </a:lvl6pPr>
            <a:lvl7pPr marL="3200400" lvl="6" indent="-228600" algn="l">
              <a:lnSpc>
                <a:spcPct val="100000"/>
              </a:lnSpc>
              <a:spcBef>
                <a:spcPts val="180"/>
              </a:spcBef>
              <a:spcAft>
                <a:spcPts val="0"/>
              </a:spcAft>
              <a:buSzPts val="900"/>
              <a:buNone/>
              <a:defRPr sz="900"/>
            </a:lvl7pPr>
            <a:lvl8pPr marL="3657600" lvl="7" indent="-228600" algn="l">
              <a:lnSpc>
                <a:spcPct val="100000"/>
              </a:lnSpc>
              <a:spcBef>
                <a:spcPts val="180"/>
              </a:spcBef>
              <a:spcAft>
                <a:spcPts val="0"/>
              </a:spcAft>
              <a:buSzPts val="900"/>
              <a:buNone/>
              <a:defRPr sz="900"/>
            </a:lvl8pPr>
            <a:lvl9pPr marL="4114800" lvl="8" indent="-228600" algn="l">
              <a:lnSpc>
                <a:spcPct val="100000"/>
              </a:lnSpc>
              <a:spcBef>
                <a:spcPts val="180"/>
              </a:spcBef>
              <a:spcAft>
                <a:spcPts val="0"/>
              </a:spcAft>
              <a:buSzPts val="900"/>
              <a:buNone/>
              <a:defRPr sz="900"/>
            </a:lvl9pPr>
          </a:lstStyle>
          <a:p>
            <a:endParaRPr/>
          </a:p>
        </p:txBody>
      </p:sp>
      <p:sp>
        <p:nvSpPr>
          <p:cNvPr id="74" name="Google Shape;74;p62"/>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62"/>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62"/>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
        <p:nvSpPr>
          <p:cNvPr id="77" name="Google Shape;77;p62"/>
          <p:cNvSpPr txBox="1">
            <a:spLocks noGrp="1"/>
          </p:cNvSpPr>
          <p:nvPr>
            <p:ph type="body" idx="2"/>
          </p:nvPr>
        </p:nvSpPr>
        <p:spPr>
          <a:xfrm>
            <a:off x="304800" y="381000"/>
            <a:ext cx="7772400" cy="494284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63"/>
          <p:cNvSpPr txBox="1">
            <a:spLocks noGrp="1"/>
          </p:cNvSpPr>
          <p:nvPr>
            <p:ph type="title"/>
          </p:nvPr>
        </p:nvSpPr>
        <p:spPr>
          <a:xfrm>
            <a:off x="301752" y="5495278"/>
            <a:ext cx="7772400" cy="594626"/>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2200"/>
              <a:buFont typeface="Cambria"/>
              <a:buNone/>
              <a:defRPr sz="2200"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63"/>
          <p:cNvSpPr>
            <a:spLocks noGrp="1"/>
          </p:cNvSpPr>
          <p:nvPr>
            <p:ph type="pic" idx="2"/>
          </p:nvPr>
        </p:nvSpPr>
        <p:spPr>
          <a:xfrm>
            <a:off x="0" y="0"/>
            <a:ext cx="8458200" cy="5486400"/>
          </a:xfrm>
          <a:prstGeom prst="rect">
            <a:avLst/>
          </a:prstGeom>
          <a:noFill/>
          <a:ln>
            <a:noFill/>
          </a:ln>
        </p:spPr>
      </p:sp>
      <p:sp>
        <p:nvSpPr>
          <p:cNvPr id="81" name="Google Shape;81;p63"/>
          <p:cNvSpPr txBox="1">
            <a:spLocks noGrp="1"/>
          </p:cNvSpPr>
          <p:nvPr>
            <p:ph type="body" idx="1"/>
          </p:nvPr>
        </p:nvSpPr>
        <p:spPr>
          <a:xfrm>
            <a:off x="301752" y="6096000"/>
            <a:ext cx="7772400" cy="612648"/>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320"/>
              </a:spcBef>
              <a:spcAft>
                <a:spcPts val="0"/>
              </a:spcAft>
              <a:buSzPts val="1600"/>
              <a:buNone/>
              <a:defRPr sz="1600"/>
            </a:lvl1pPr>
            <a:lvl2pPr marL="914400" lvl="1" indent="-228600" algn="l">
              <a:lnSpc>
                <a:spcPct val="100000"/>
              </a:lnSpc>
              <a:spcBef>
                <a:spcPts val="240"/>
              </a:spcBef>
              <a:spcAft>
                <a:spcPts val="0"/>
              </a:spcAft>
              <a:buSzPts val="1200"/>
              <a:buNone/>
              <a:defRPr sz="1200"/>
            </a:lvl2pPr>
            <a:lvl3pPr marL="1371600" lvl="2" indent="-228600" algn="l">
              <a:lnSpc>
                <a:spcPct val="100000"/>
              </a:lnSpc>
              <a:spcBef>
                <a:spcPts val="200"/>
              </a:spcBef>
              <a:spcAft>
                <a:spcPts val="0"/>
              </a:spcAft>
              <a:buSzPts val="1000"/>
              <a:buNone/>
              <a:defRPr sz="1000"/>
            </a:lvl3pPr>
            <a:lvl4pPr marL="1828800" lvl="3" indent="-228600" algn="l">
              <a:lnSpc>
                <a:spcPct val="100000"/>
              </a:lnSpc>
              <a:spcBef>
                <a:spcPts val="180"/>
              </a:spcBef>
              <a:spcAft>
                <a:spcPts val="0"/>
              </a:spcAft>
              <a:buSzPts val="900"/>
              <a:buNone/>
              <a:defRPr sz="900"/>
            </a:lvl4pPr>
            <a:lvl5pPr marL="2286000" lvl="4" indent="-228600" algn="l">
              <a:lnSpc>
                <a:spcPct val="100000"/>
              </a:lnSpc>
              <a:spcBef>
                <a:spcPts val="180"/>
              </a:spcBef>
              <a:spcAft>
                <a:spcPts val="0"/>
              </a:spcAft>
              <a:buSzPts val="900"/>
              <a:buNone/>
              <a:defRPr sz="900"/>
            </a:lvl5pPr>
            <a:lvl6pPr marL="2743200" lvl="5" indent="-228600" algn="l">
              <a:lnSpc>
                <a:spcPct val="100000"/>
              </a:lnSpc>
              <a:spcBef>
                <a:spcPts val="180"/>
              </a:spcBef>
              <a:spcAft>
                <a:spcPts val="0"/>
              </a:spcAft>
              <a:buSzPts val="900"/>
              <a:buNone/>
              <a:defRPr sz="900"/>
            </a:lvl6pPr>
            <a:lvl7pPr marL="3200400" lvl="6" indent="-228600" algn="l">
              <a:lnSpc>
                <a:spcPct val="100000"/>
              </a:lnSpc>
              <a:spcBef>
                <a:spcPts val="180"/>
              </a:spcBef>
              <a:spcAft>
                <a:spcPts val="0"/>
              </a:spcAft>
              <a:buSzPts val="900"/>
              <a:buNone/>
              <a:defRPr sz="900"/>
            </a:lvl7pPr>
            <a:lvl8pPr marL="3657600" lvl="7" indent="-228600" algn="l">
              <a:lnSpc>
                <a:spcPct val="100000"/>
              </a:lnSpc>
              <a:spcBef>
                <a:spcPts val="180"/>
              </a:spcBef>
              <a:spcAft>
                <a:spcPts val="0"/>
              </a:spcAft>
              <a:buSzPts val="900"/>
              <a:buNone/>
              <a:defRPr sz="900"/>
            </a:lvl8pPr>
            <a:lvl9pPr marL="4114800" lvl="8" indent="-228600" algn="l">
              <a:lnSpc>
                <a:spcPct val="100000"/>
              </a:lnSpc>
              <a:spcBef>
                <a:spcPts val="180"/>
              </a:spcBef>
              <a:spcAft>
                <a:spcPts val="0"/>
              </a:spcAft>
              <a:buSzPts val="900"/>
              <a:buNone/>
              <a:defRPr sz="900"/>
            </a:lvl9pPr>
          </a:lstStyle>
          <a:p>
            <a:endParaRPr/>
          </a:p>
        </p:txBody>
      </p:sp>
      <p:sp>
        <p:nvSpPr>
          <p:cNvPr id="82" name="Google Shape;82;p63"/>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63"/>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
        <p:nvSpPr>
          <p:cNvPr id="84" name="Google Shape;84;p63"/>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5"/>
        <p:cNvGrpSpPr/>
        <p:nvPr/>
      </p:nvGrpSpPr>
      <p:grpSpPr>
        <a:xfrm>
          <a:off x="0" y="0"/>
          <a:ext cx="0" cy="0"/>
          <a:chOff x="0" y="0"/>
          <a:chExt cx="0" cy="0"/>
        </a:xfrm>
      </p:grpSpPr>
      <p:sp>
        <p:nvSpPr>
          <p:cNvPr id="86" name="Google Shape;86;p64"/>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64"/>
          <p:cNvSpPr txBox="1">
            <a:spLocks noGrp="1"/>
          </p:cNvSpPr>
          <p:nvPr>
            <p:ph type="body" idx="1"/>
          </p:nvPr>
        </p:nvSpPr>
        <p:spPr>
          <a:xfrm rot="5400000">
            <a:off x="1866900" y="190500"/>
            <a:ext cx="4800600" cy="76200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342900" algn="l">
              <a:lnSpc>
                <a:spcPct val="100000"/>
              </a:lnSpc>
              <a:spcBef>
                <a:spcPts val="360"/>
              </a:spcBef>
              <a:spcAft>
                <a:spcPts val="0"/>
              </a:spcAft>
              <a:buSzPts val="180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88" name="Google Shape;88;p64"/>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64"/>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64"/>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75000">
              <a:schemeClr val="lt1"/>
            </a:gs>
            <a:gs pos="100000">
              <a:srgbClr val="D8D8D8"/>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52"/>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2"/>
              </a:buClr>
              <a:buSzPts val="4600"/>
              <a:buFont typeface="Cambria"/>
              <a:buNone/>
              <a:defRPr sz="4600" b="0" i="0" u="none" strike="noStrike" cap="none">
                <a:solidFill>
                  <a:schemeClr val="dk2"/>
                </a:solidFill>
                <a:latin typeface="Cambria"/>
                <a:ea typeface="Cambria"/>
                <a:cs typeface="Cambria"/>
                <a:sym typeface="Cambr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2"/>
          <p:cNvSpPr txBox="1">
            <a:spLocks noGrp="1"/>
          </p:cNvSpPr>
          <p:nvPr>
            <p:ph type="body" idx="1"/>
          </p:nvPr>
        </p:nvSpPr>
        <p:spPr>
          <a:xfrm>
            <a:off x="457200" y="1600200"/>
            <a:ext cx="7620000" cy="480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440"/>
              </a:spcBef>
              <a:spcAft>
                <a:spcPts val="0"/>
              </a:spcAft>
              <a:buClr>
                <a:schemeClr val="accent1"/>
              </a:buClr>
              <a:buSzPts val="2200"/>
              <a:buFont typeface="Arial"/>
              <a:buChar char="•"/>
              <a:defRPr sz="22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accent4"/>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lnSpc>
                <a:spcPct val="100000"/>
              </a:lnSpc>
              <a:spcBef>
                <a:spcPts val="280"/>
              </a:spcBef>
              <a:spcAft>
                <a:spcPts val="0"/>
              </a:spcAft>
              <a:buClr>
                <a:schemeClr val="accent5"/>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100000"/>
              </a:lnSpc>
              <a:spcBef>
                <a:spcPts val="28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100000"/>
              </a:lnSpc>
              <a:spcBef>
                <a:spcPts val="280"/>
              </a:spcBef>
              <a:spcAft>
                <a:spcPts val="0"/>
              </a:spcAft>
              <a:buClr>
                <a:schemeClr val="accent2"/>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100000"/>
              </a:lnSpc>
              <a:spcBef>
                <a:spcPts val="280"/>
              </a:spcBef>
              <a:spcAft>
                <a:spcPts val="0"/>
              </a:spcAft>
              <a:buClr>
                <a:schemeClr val="accent3"/>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280"/>
              </a:spcBef>
              <a:spcAft>
                <a:spcPts val="0"/>
              </a:spcAft>
              <a:buClr>
                <a:schemeClr val="accent4"/>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 name="Google Shape;12;p52"/>
          <p:cNvSpPr/>
          <p:nvPr/>
        </p:nvSpPr>
        <p:spPr>
          <a:xfrm>
            <a:off x="8458200" y="0"/>
            <a:ext cx="6858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 name="Google Shape;13;p52"/>
          <p:cNvSpPr/>
          <p:nvPr/>
        </p:nvSpPr>
        <p:spPr>
          <a:xfrm>
            <a:off x="8458200" y="5486400"/>
            <a:ext cx="685800" cy="685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52"/>
          <p:cNvSpPr>
            <a:spLocks noGrp="1"/>
          </p:cNvSpPr>
          <p:nvPr>
            <p:ph type="sldNum" idx="12"/>
          </p:nvPr>
        </p:nvSpPr>
        <p:spPr>
          <a:xfrm>
            <a:off x="8531788" y="5648960"/>
            <a:ext cx="548640" cy="39624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1pPr>
            <a:lvl2pPr marL="0" marR="0" lvl="1"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2pPr>
            <a:lvl3pPr marL="0" marR="0" lvl="2"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3pPr>
            <a:lvl4pPr marL="0" marR="0" lvl="3"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4pPr>
            <a:lvl5pPr marL="0" marR="0" lvl="4"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5pPr>
            <a:lvl6pPr marL="0" marR="0" lvl="5"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6pPr>
            <a:lvl7pPr marL="0" marR="0" lvl="6"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7pPr>
            <a:lvl8pPr marL="0" marR="0" lvl="7"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8pPr>
            <a:lvl9pPr marL="0" marR="0" lvl="8" indent="0" algn="ctr" rtl="0">
              <a:lnSpc>
                <a:spcPct val="100000"/>
              </a:lnSpc>
              <a:spcBef>
                <a:spcPts val="0"/>
              </a:spcBef>
              <a:spcAft>
                <a:spcPts val="0"/>
              </a:spcAft>
              <a:buClr>
                <a:srgbClr val="000000"/>
              </a:buClr>
              <a:buSzPts val="1800"/>
              <a:buFont typeface="Arial"/>
              <a:buNone/>
              <a:defRPr sz="1800" b="0" i="0" u="none" strike="noStrike" cap="none">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GB"/>
              <a:t>‹#›</a:t>
            </a:fld>
            <a:endParaRPr/>
          </a:p>
        </p:txBody>
      </p:sp>
      <p:sp>
        <p:nvSpPr>
          <p:cNvPr id="15" name="Google Shape;15;p52"/>
          <p:cNvSpPr txBox="1">
            <a:spLocks noGrp="1"/>
          </p:cNvSpPr>
          <p:nvPr>
            <p:ph type="ftr" idx="11"/>
          </p:nvPr>
        </p:nvSpPr>
        <p:spPr>
          <a:xfrm rot="-5400000">
            <a:off x="7586910" y="4048760"/>
            <a:ext cx="2367281" cy="36576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52"/>
          <p:cNvSpPr txBox="1">
            <a:spLocks noGrp="1"/>
          </p:cNvSpPr>
          <p:nvPr>
            <p:ph type="dt" idx="10"/>
          </p:nvPr>
        </p:nvSpPr>
        <p:spPr>
          <a:xfrm rot="-5400000">
            <a:off x="7551351" y="1645920"/>
            <a:ext cx="2438399" cy="36576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52"/>
          <p:cNvSpPr txBox="1"/>
          <p:nvPr/>
        </p:nvSpPr>
        <p:spPr>
          <a:xfrm>
            <a:off x="0" y="6705600"/>
            <a:ext cx="1069975" cy="152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a:solidFill>
                  <a:srgbClr val="000000"/>
                </a:solidFill>
                <a:latin typeface="Calibri"/>
                <a:ea typeface="Calibri"/>
                <a:cs typeface="Calibri"/>
                <a:sym typeface="Calibri"/>
              </a:rPr>
              <a:t>Classification: Public</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0"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d@policia.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67"/>
          <p:cNvSpPr txBox="1">
            <a:spLocks noGrp="1"/>
          </p:cNvSpPr>
          <p:nvPr>
            <p:ph type="title"/>
          </p:nvPr>
        </p:nvSpPr>
        <p:spPr>
          <a:xfrm>
            <a:off x="457200" y="274638"/>
            <a:ext cx="8229600" cy="8509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4600"/>
              <a:buNone/>
            </a:pPr>
            <a:r>
              <a:rPr lang="en-GB" u="sng"/>
              <a:t>Spanish National Police</a:t>
            </a:r>
            <a:endParaRPr/>
          </a:p>
        </p:txBody>
      </p:sp>
      <p:sp>
        <p:nvSpPr>
          <p:cNvPr id="672" name="Google Shape;672;p67"/>
          <p:cNvSpPr txBox="1">
            <a:spLocks noGrp="1"/>
          </p:cNvSpPr>
          <p:nvPr>
            <p:ph type="body" idx="1"/>
          </p:nvPr>
        </p:nvSpPr>
        <p:spPr>
          <a:xfrm>
            <a:off x="471371" y="1260326"/>
            <a:ext cx="7629021" cy="4904978"/>
          </a:xfrm>
          <a:prstGeom prst="rect">
            <a:avLst/>
          </a:prstGeom>
          <a:noFill/>
          <a:ln>
            <a:noFill/>
          </a:ln>
        </p:spPr>
        <p:txBody>
          <a:bodyPr spcFirstLastPara="1" wrap="square" lIns="91425" tIns="45700" rIns="91425" bIns="45700" anchor="t" anchorCtr="0">
            <a:normAutofit/>
          </a:bodyPr>
          <a:lstStyle/>
          <a:p>
            <a:pPr marL="114300" lvl="0" indent="0" algn="l" rtl="0">
              <a:lnSpc>
                <a:spcPct val="100000"/>
              </a:lnSpc>
              <a:spcBef>
                <a:spcPts val="360"/>
              </a:spcBef>
              <a:spcAft>
                <a:spcPts val="0"/>
              </a:spcAft>
              <a:buSzPts val="1800"/>
              <a:buNone/>
            </a:pPr>
            <a:r>
              <a:rPr lang="en-GB" sz="1800" b="1"/>
              <a:t>CONTACT DETAILS: </a:t>
            </a:r>
            <a:r>
              <a:rPr lang="en-GB" sz="1800" b="1" u="sng">
                <a:solidFill>
                  <a:schemeClr val="hlink"/>
                </a:solidFill>
                <a:hlinkClick r:id="rId3"/>
              </a:rPr>
              <a:t>i+d@policia.es</a:t>
            </a:r>
            <a:r>
              <a:rPr lang="en-GB" sz="1800" b="1"/>
              <a:t> /Innovation and Development Department</a:t>
            </a:r>
            <a:endParaRPr/>
          </a:p>
          <a:p>
            <a:pPr marL="114300" lvl="0" indent="0" algn="ctr" rtl="0">
              <a:lnSpc>
                <a:spcPct val="100000"/>
              </a:lnSpc>
              <a:spcBef>
                <a:spcPts val="360"/>
              </a:spcBef>
              <a:spcAft>
                <a:spcPts val="0"/>
              </a:spcAft>
              <a:buSzPts val="1800"/>
              <a:buNone/>
            </a:pPr>
            <a:r>
              <a:rPr lang="en-GB" sz="1800" b="1"/>
              <a:t>Chief Inspector José Manuel COLODRÁS</a:t>
            </a:r>
            <a:endParaRPr/>
          </a:p>
          <a:p>
            <a:pPr marL="114300" lvl="0" indent="0" algn="ctr" rtl="0">
              <a:lnSpc>
                <a:spcPct val="100000"/>
              </a:lnSpc>
              <a:spcBef>
                <a:spcPts val="360"/>
              </a:spcBef>
              <a:spcAft>
                <a:spcPts val="0"/>
              </a:spcAft>
              <a:buSzPts val="1800"/>
              <a:buNone/>
            </a:pPr>
            <a:endParaRPr sz="2000" b="1"/>
          </a:p>
          <a:p>
            <a:pPr marL="457200" lvl="0" indent="-342900" algn="l" rtl="0">
              <a:lnSpc>
                <a:spcPct val="100000"/>
              </a:lnSpc>
              <a:spcBef>
                <a:spcPts val="360"/>
              </a:spcBef>
              <a:spcAft>
                <a:spcPts val="0"/>
              </a:spcAft>
              <a:buSzPts val="1800"/>
              <a:buChar char="•"/>
            </a:pPr>
            <a:r>
              <a:rPr lang="en-GB" sz="1800"/>
              <a:t>The National Police is a LEA within the Ministry of Interior, established in 1824.</a:t>
            </a:r>
            <a:endParaRPr/>
          </a:p>
          <a:p>
            <a:pPr marL="457200" lvl="0" indent="-342900" algn="l" rtl="0">
              <a:lnSpc>
                <a:spcPct val="100000"/>
              </a:lnSpc>
              <a:spcBef>
                <a:spcPts val="360"/>
              </a:spcBef>
              <a:spcAft>
                <a:spcPts val="0"/>
              </a:spcAft>
              <a:buSzPts val="1800"/>
              <a:buChar char="•"/>
            </a:pPr>
            <a:r>
              <a:rPr lang="en-GB" sz="1800"/>
              <a:t>Deployed in all the territory and with more than 70.000 police officers. As integral police, it has competencies (public order, criminal investigations, forensic,...) in all the fields of Police work, including </a:t>
            </a:r>
            <a:r>
              <a:rPr lang="en-GB" sz="1800" u="sng"/>
              <a:t>the fight against terrorism. </a:t>
            </a:r>
            <a:endParaRPr sz="1800"/>
          </a:p>
          <a:p>
            <a:pPr marL="457200" lvl="0" indent="-342900" algn="l" rtl="0">
              <a:lnSpc>
                <a:spcPct val="100000"/>
              </a:lnSpc>
              <a:spcBef>
                <a:spcPts val="360"/>
              </a:spcBef>
              <a:spcAft>
                <a:spcPts val="0"/>
              </a:spcAft>
              <a:buSzPts val="1800"/>
              <a:buChar char="•"/>
            </a:pPr>
            <a:r>
              <a:rPr lang="en-GB" sz="1800"/>
              <a:t>Other exclusives competencies:</a:t>
            </a:r>
            <a:endParaRPr/>
          </a:p>
          <a:p>
            <a:pPr marL="914400" lvl="1" indent="-342900" algn="l" rtl="0">
              <a:lnSpc>
                <a:spcPct val="100000"/>
              </a:lnSpc>
              <a:spcBef>
                <a:spcPts val="360"/>
              </a:spcBef>
              <a:spcAft>
                <a:spcPts val="0"/>
              </a:spcAft>
              <a:buSzPts val="1800"/>
              <a:buChar char="•"/>
            </a:pPr>
            <a:r>
              <a:rPr lang="en-GB" sz="1600"/>
              <a:t>It leads the International Relations of the Ministry of Interior.</a:t>
            </a:r>
            <a:endParaRPr/>
          </a:p>
          <a:p>
            <a:pPr marL="914400" lvl="1" indent="-342900" algn="l" rtl="0">
              <a:lnSpc>
                <a:spcPct val="100000"/>
              </a:lnSpc>
              <a:spcBef>
                <a:spcPts val="360"/>
              </a:spcBef>
              <a:spcAft>
                <a:spcPts val="0"/>
              </a:spcAft>
              <a:buSzPts val="1800"/>
              <a:buChar char="•"/>
            </a:pPr>
            <a:r>
              <a:rPr lang="en-GB" sz="1600"/>
              <a:t>Drugs investigations.</a:t>
            </a:r>
            <a:endParaRPr/>
          </a:p>
          <a:p>
            <a:pPr marL="914400" lvl="1" indent="-342900" algn="l" rtl="0">
              <a:lnSpc>
                <a:spcPct val="100000"/>
              </a:lnSpc>
              <a:spcBef>
                <a:spcPts val="360"/>
              </a:spcBef>
              <a:spcAft>
                <a:spcPts val="0"/>
              </a:spcAft>
              <a:buSzPts val="1800"/>
              <a:buChar char="•"/>
            </a:pPr>
            <a:r>
              <a:rPr lang="en-GB" sz="1600"/>
              <a:t>Immigration.</a:t>
            </a:r>
            <a:endParaRPr/>
          </a:p>
          <a:p>
            <a:pPr marL="914400" lvl="1" indent="-342900" algn="l" rtl="0">
              <a:lnSpc>
                <a:spcPct val="100000"/>
              </a:lnSpc>
              <a:spcBef>
                <a:spcPts val="360"/>
              </a:spcBef>
              <a:spcAft>
                <a:spcPts val="0"/>
              </a:spcAft>
              <a:buSzPts val="1800"/>
              <a:buChar char="•"/>
            </a:pPr>
            <a:r>
              <a:rPr lang="en-GB" sz="1600"/>
              <a:t>Issue of National ID, Foreigners ID and Passports. It´s the National Certification Authority for all these documents and digital signature.</a:t>
            </a:r>
            <a:endParaRPr/>
          </a:p>
          <a:p>
            <a:pPr marL="457200" lvl="0" indent="-342900" algn="just" rtl="0">
              <a:lnSpc>
                <a:spcPct val="100000"/>
              </a:lnSpc>
              <a:spcBef>
                <a:spcPts val="360"/>
              </a:spcBef>
              <a:spcAft>
                <a:spcPts val="0"/>
              </a:spcAft>
              <a:buSzPts val="1800"/>
              <a:buNone/>
            </a:pPr>
            <a:endParaRPr sz="2400" i="1"/>
          </a:p>
        </p:txBody>
      </p:sp>
      <p:sp>
        <p:nvSpPr>
          <p:cNvPr id="673" name="Google Shape;673;p67"/>
          <p:cNvSpPr txBox="1">
            <a:spLocks noGrp="1"/>
          </p:cNvSpPr>
          <p:nvPr>
            <p:ph type="ftr" idx="11"/>
          </p:nvPr>
        </p:nvSpPr>
        <p:spPr>
          <a:xfrm rot="-5400000">
            <a:off x="6822080" y="3339160"/>
            <a:ext cx="3930497" cy="36576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GB" sz="1600"/>
              <a:t>SMI2G 2020, 16-17 may, Brussels</a:t>
            </a:r>
            <a:endParaRPr sz="1600"/>
          </a:p>
        </p:txBody>
      </p:sp>
      <p:sp>
        <p:nvSpPr>
          <p:cNvPr id="674" name="Google Shape;674;p67"/>
          <p:cNvSpPr>
            <a:spLocks noGrp="1"/>
          </p:cNvSpPr>
          <p:nvPr>
            <p:ph type="sldNum" idx="12"/>
          </p:nvPr>
        </p:nvSpPr>
        <p:spPr>
          <a:xfrm>
            <a:off x="8531788" y="5648960"/>
            <a:ext cx="548640" cy="396240"/>
          </a:xfrm>
          <a:prstGeom prst="bracketPair">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800"/>
              <a:buNone/>
            </a:pPr>
            <a:fld id="{00000000-1234-1234-1234-123412341234}" type="slidenum">
              <a:rPr lang="en-GB"/>
              <a:t>1</a:t>
            </a:fld>
            <a:endParaRPr/>
          </a:p>
        </p:txBody>
      </p:sp>
      <p:sp>
        <p:nvSpPr>
          <p:cNvPr id="675" name="Google Shape;675;p67"/>
          <p:cNvSpPr txBox="1"/>
          <p:nvPr/>
        </p:nvSpPr>
        <p:spPr>
          <a:xfrm>
            <a:off x="0" y="6500813"/>
            <a:ext cx="8459788" cy="313932"/>
          </a:xfrm>
          <a:prstGeom prst="rect">
            <a:avLst/>
          </a:prstGeom>
          <a:solidFill>
            <a:srgbClr val="76923C"/>
          </a:solid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GB" sz="1400" b="1" i="0" u="none" strike="noStrike" cap="none">
                <a:solidFill>
                  <a:srgbClr val="000000"/>
                </a:solidFill>
                <a:latin typeface="Arial"/>
                <a:ea typeface="Arial"/>
                <a:cs typeface="Arial"/>
                <a:sym typeface="Arial"/>
              </a:rPr>
              <a:t>		i+d@policia.es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68"/>
          <p:cNvSpPr txBox="1">
            <a:spLocks noGrp="1"/>
          </p:cNvSpPr>
          <p:nvPr>
            <p:ph type="title"/>
          </p:nvPr>
        </p:nvSpPr>
        <p:spPr>
          <a:xfrm>
            <a:off x="467544" y="0"/>
            <a:ext cx="7620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600"/>
              <a:buNone/>
            </a:pPr>
            <a:r>
              <a:rPr lang="en-GB" sz="3200" u="sng"/>
              <a:t>Innovation &amp; Development Department role</a:t>
            </a:r>
            <a:endParaRPr sz="3200" u="sng"/>
          </a:p>
        </p:txBody>
      </p:sp>
      <p:sp>
        <p:nvSpPr>
          <p:cNvPr id="682" name="Google Shape;682;p68"/>
          <p:cNvSpPr>
            <a:spLocks noGrp="1"/>
          </p:cNvSpPr>
          <p:nvPr>
            <p:ph type="sldNum" idx="12"/>
          </p:nvPr>
        </p:nvSpPr>
        <p:spPr>
          <a:xfrm>
            <a:off x="8531788" y="5648960"/>
            <a:ext cx="548640" cy="396240"/>
          </a:xfrm>
          <a:prstGeom prst="bracketPair">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800"/>
              <a:buNone/>
            </a:pPr>
            <a:fld id="{00000000-1234-1234-1234-123412341234}" type="slidenum">
              <a:rPr lang="en-GB"/>
              <a:t>2</a:t>
            </a:fld>
            <a:endParaRPr/>
          </a:p>
        </p:txBody>
      </p:sp>
      <p:sp>
        <p:nvSpPr>
          <p:cNvPr id="683" name="Google Shape;683;p68"/>
          <p:cNvSpPr txBox="1">
            <a:spLocks noGrp="1"/>
          </p:cNvSpPr>
          <p:nvPr>
            <p:ph type="ftr" idx="11"/>
          </p:nvPr>
        </p:nvSpPr>
        <p:spPr>
          <a:xfrm rot="-5400000">
            <a:off x="6822080" y="3339160"/>
            <a:ext cx="3930497" cy="36576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endParaRPr sz="1600"/>
          </a:p>
          <a:p>
            <a:pPr marL="0" lvl="0" indent="0" algn="r" rtl="0">
              <a:lnSpc>
                <a:spcPct val="100000"/>
              </a:lnSpc>
              <a:spcBef>
                <a:spcPts val="0"/>
              </a:spcBef>
              <a:spcAft>
                <a:spcPts val="0"/>
              </a:spcAft>
              <a:buSzPts val="1400"/>
              <a:buNone/>
            </a:pPr>
            <a:r>
              <a:rPr lang="en-GB" sz="1600"/>
              <a:t>SMI2G 2020, 16-17 may, Brussels</a:t>
            </a:r>
            <a:endParaRPr sz="1600"/>
          </a:p>
          <a:p>
            <a:pPr marL="0" lvl="0" indent="0" algn="r" rtl="0">
              <a:lnSpc>
                <a:spcPct val="100000"/>
              </a:lnSpc>
              <a:spcBef>
                <a:spcPts val="0"/>
              </a:spcBef>
              <a:spcAft>
                <a:spcPts val="0"/>
              </a:spcAft>
              <a:buSzPts val="1400"/>
              <a:buNone/>
            </a:pPr>
            <a:endParaRPr sz="1600"/>
          </a:p>
        </p:txBody>
      </p:sp>
      <p:sp>
        <p:nvSpPr>
          <p:cNvPr id="684" name="Google Shape;684;p68"/>
          <p:cNvSpPr txBox="1"/>
          <p:nvPr/>
        </p:nvSpPr>
        <p:spPr>
          <a:xfrm>
            <a:off x="0" y="6500813"/>
            <a:ext cx="8459788" cy="369332"/>
          </a:xfrm>
          <a:prstGeom prst="rect">
            <a:avLst/>
          </a:prstGeom>
          <a:solidFill>
            <a:srgbClr val="76923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			i+d@policia.es</a:t>
            </a:r>
            <a:endParaRPr sz="1400" b="0" i="0" u="none" strike="noStrike" cap="none">
              <a:solidFill>
                <a:schemeClr val="lt1"/>
              </a:solidFill>
              <a:latin typeface="Arial"/>
              <a:ea typeface="Arial"/>
              <a:cs typeface="Arial"/>
              <a:sym typeface="Arial"/>
            </a:endParaRPr>
          </a:p>
        </p:txBody>
      </p:sp>
      <p:sp>
        <p:nvSpPr>
          <p:cNvPr id="685" name="Google Shape;685;p68"/>
          <p:cNvSpPr/>
          <p:nvPr/>
        </p:nvSpPr>
        <p:spPr>
          <a:xfrm>
            <a:off x="3923928" y="1124744"/>
            <a:ext cx="1296144" cy="72008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0" i="0" u="none" strike="noStrike" cap="none">
                <a:solidFill>
                  <a:schemeClr val="lt1"/>
                </a:solidFill>
                <a:latin typeface="Arial"/>
                <a:ea typeface="Arial"/>
                <a:cs typeface="Arial"/>
                <a:sym typeface="Arial"/>
              </a:rPr>
              <a:t>ACADEMIA</a:t>
            </a:r>
            <a:endParaRPr/>
          </a:p>
        </p:txBody>
      </p:sp>
      <p:sp>
        <p:nvSpPr>
          <p:cNvPr id="686" name="Google Shape;686;p68"/>
          <p:cNvSpPr/>
          <p:nvPr/>
        </p:nvSpPr>
        <p:spPr>
          <a:xfrm>
            <a:off x="150127" y="3789042"/>
            <a:ext cx="1739076" cy="1378156"/>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0" i="0" u="none" strike="noStrike" cap="none">
                <a:solidFill>
                  <a:schemeClr val="lt1"/>
                </a:solidFill>
                <a:latin typeface="Arial"/>
                <a:ea typeface="Arial"/>
                <a:cs typeface="Arial"/>
                <a:sym typeface="Arial"/>
              </a:rPr>
              <a:t>BORDER CHECK, MIGRATION AND PASSENGERS CONTROL</a:t>
            </a:r>
            <a:endParaRPr sz="1400" b="0" i="0" u="none" strike="noStrike" cap="none">
              <a:solidFill>
                <a:schemeClr val="lt1"/>
              </a:solidFill>
              <a:latin typeface="Arial"/>
              <a:ea typeface="Arial"/>
              <a:cs typeface="Arial"/>
              <a:sym typeface="Arial"/>
            </a:endParaRPr>
          </a:p>
        </p:txBody>
      </p:sp>
      <p:sp>
        <p:nvSpPr>
          <p:cNvPr id="687" name="Google Shape;687;p68"/>
          <p:cNvSpPr/>
          <p:nvPr/>
        </p:nvSpPr>
        <p:spPr>
          <a:xfrm>
            <a:off x="4840454" y="4672525"/>
            <a:ext cx="1387730" cy="72008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0" i="0" u="none" strike="noStrike" cap="none">
                <a:solidFill>
                  <a:schemeClr val="lt1"/>
                </a:solidFill>
                <a:latin typeface="Arial"/>
                <a:ea typeface="Arial"/>
                <a:cs typeface="Arial"/>
                <a:sym typeface="Arial"/>
              </a:rPr>
              <a:t>EXPLOSIVES &amp; CBRN</a:t>
            </a:r>
            <a:endParaRPr/>
          </a:p>
        </p:txBody>
      </p:sp>
      <p:sp>
        <p:nvSpPr>
          <p:cNvPr id="688" name="Google Shape;688;p68"/>
          <p:cNvSpPr/>
          <p:nvPr/>
        </p:nvSpPr>
        <p:spPr>
          <a:xfrm>
            <a:off x="6378378" y="4563056"/>
            <a:ext cx="1946430" cy="792088"/>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0" i="0" u="none" strike="noStrike" cap="none">
                <a:solidFill>
                  <a:schemeClr val="lt1"/>
                </a:solidFill>
                <a:latin typeface="Arial"/>
                <a:ea typeface="Arial"/>
                <a:cs typeface="Arial"/>
                <a:sym typeface="Arial"/>
              </a:rPr>
              <a:t>FINANCIAL &amp; ORGANICED CRIME</a:t>
            </a:r>
            <a:endParaRPr/>
          </a:p>
        </p:txBody>
      </p:sp>
      <p:sp>
        <p:nvSpPr>
          <p:cNvPr id="689" name="Google Shape;689;p68"/>
          <p:cNvSpPr/>
          <p:nvPr/>
        </p:nvSpPr>
        <p:spPr>
          <a:xfrm>
            <a:off x="2136816" y="4661853"/>
            <a:ext cx="2448272" cy="648072"/>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0" i="0" u="none" strike="noStrike" cap="none">
                <a:solidFill>
                  <a:schemeClr val="lt1"/>
                </a:solidFill>
                <a:latin typeface="Arial"/>
                <a:ea typeface="Arial"/>
                <a:cs typeface="Arial"/>
                <a:sym typeface="Arial"/>
              </a:rPr>
              <a:t>TECHNNICAL SUPPORT (video analyst)</a:t>
            </a:r>
            <a:endParaRPr/>
          </a:p>
        </p:txBody>
      </p:sp>
      <p:sp>
        <p:nvSpPr>
          <p:cNvPr id="690" name="Google Shape;690;p68"/>
          <p:cNvSpPr/>
          <p:nvPr/>
        </p:nvSpPr>
        <p:spPr>
          <a:xfrm>
            <a:off x="4825424" y="3825044"/>
            <a:ext cx="1402760" cy="72008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0" i="0" u="none" strike="noStrike" cap="none">
                <a:solidFill>
                  <a:schemeClr val="lt1"/>
                </a:solidFill>
                <a:latin typeface="Arial"/>
                <a:ea typeface="Arial"/>
                <a:cs typeface="Arial"/>
                <a:sym typeface="Arial"/>
              </a:rPr>
              <a:t>CYBERCRIME</a:t>
            </a:r>
            <a:endParaRPr/>
          </a:p>
        </p:txBody>
      </p:sp>
      <p:sp>
        <p:nvSpPr>
          <p:cNvPr id="691" name="Google Shape;691;p68"/>
          <p:cNvSpPr/>
          <p:nvPr/>
        </p:nvSpPr>
        <p:spPr>
          <a:xfrm>
            <a:off x="6433697" y="3739078"/>
            <a:ext cx="1800200" cy="72008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0" i="0" u="none" strike="noStrike" cap="none">
                <a:solidFill>
                  <a:schemeClr val="lt1"/>
                </a:solidFill>
                <a:latin typeface="Arial"/>
                <a:ea typeface="Arial"/>
                <a:cs typeface="Arial"/>
                <a:sym typeface="Arial"/>
              </a:rPr>
              <a:t>FORENSIC LABORATORIES</a:t>
            </a:r>
            <a:endParaRPr/>
          </a:p>
        </p:txBody>
      </p:sp>
      <p:sp>
        <p:nvSpPr>
          <p:cNvPr id="692" name="Google Shape;692;p68"/>
          <p:cNvSpPr/>
          <p:nvPr/>
        </p:nvSpPr>
        <p:spPr>
          <a:xfrm>
            <a:off x="179511" y="5373216"/>
            <a:ext cx="1709692" cy="792088"/>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0" i="0" u="none" strike="noStrike" cap="none">
                <a:solidFill>
                  <a:schemeClr val="lt1"/>
                </a:solidFill>
                <a:latin typeface="Arial"/>
                <a:ea typeface="Arial"/>
                <a:cs typeface="Arial"/>
                <a:sym typeface="Arial"/>
              </a:rPr>
              <a:t>CROWD &amp; MASS EVENTS CONTROL</a:t>
            </a:r>
            <a:endParaRPr/>
          </a:p>
        </p:txBody>
      </p:sp>
      <p:sp>
        <p:nvSpPr>
          <p:cNvPr id="693" name="Google Shape;693;p68"/>
          <p:cNvSpPr/>
          <p:nvPr/>
        </p:nvSpPr>
        <p:spPr>
          <a:xfrm>
            <a:off x="2225290" y="3826511"/>
            <a:ext cx="2385301" cy="648072"/>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0" i="0" u="none" strike="noStrike" cap="none">
                <a:solidFill>
                  <a:schemeClr val="lt1"/>
                </a:solidFill>
                <a:latin typeface="Arial"/>
                <a:ea typeface="Arial"/>
                <a:cs typeface="Arial"/>
                <a:sym typeface="Arial"/>
              </a:rPr>
              <a:t>RADICALIZATION &amp; COUNTER-TERRORISM</a:t>
            </a:r>
            <a:endParaRPr/>
          </a:p>
        </p:txBody>
      </p:sp>
      <p:sp>
        <p:nvSpPr>
          <p:cNvPr id="694" name="Google Shape;694;p68"/>
          <p:cNvSpPr/>
          <p:nvPr/>
        </p:nvSpPr>
        <p:spPr>
          <a:xfrm rot="-5400000">
            <a:off x="4275152" y="-227440"/>
            <a:ext cx="288032" cy="7272809"/>
          </a:xfrm>
          <a:prstGeom prst="rightBrace">
            <a:avLst>
              <a:gd name="adj1" fmla="val 8333"/>
              <a:gd name="adj2" fmla="val 50000"/>
            </a:avLst>
          </a:prstGeom>
          <a:noFill/>
          <a:ln w="222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95" name="Google Shape;695;p68"/>
          <p:cNvSpPr/>
          <p:nvPr/>
        </p:nvSpPr>
        <p:spPr>
          <a:xfrm>
            <a:off x="6228184" y="1124744"/>
            <a:ext cx="1296144" cy="72008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0" i="0" u="none" strike="noStrike" cap="none">
                <a:solidFill>
                  <a:schemeClr val="lt1"/>
                </a:solidFill>
                <a:latin typeface="Arial"/>
                <a:ea typeface="Arial"/>
                <a:cs typeface="Arial"/>
                <a:sym typeface="Arial"/>
              </a:rPr>
              <a:t>OTHER END USERS </a:t>
            </a:r>
            <a:endParaRPr/>
          </a:p>
        </p:txBody>
      </p:sp>
      <p:sp>
        <p:nvSpPr>
          <p:cNvPr id="696" name="Google Shape;696;p68"/>
          <p:cNvSpPr/>
          <p:nvPr/>
        </p:nvSpPr>
        <p:spPr>
          <a:xfrm>
            <a:off x="2301613" y="2307230"/>
            <a:ext cx="4248472" cy="720080"/>
          </a:xfrm>
          <a:prstGeom prst="rect">
            <a:avLst/>
          </a:prstGeom>
          <a:solidFill>
            <a:schemeClr val="accent2"/>
          </a:solidFill>
          <a:ln w="25400" cap="flat" cmpd="sng">
            <a:solidFill>
              <a:srgbClr val="8C3A3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0" i="0" u="none" strike="noStrike" cap="none">
                <a:solidFill>
                  <a:schemeClr val="lt1"/>
                </a:solidFill>
                <a:latin typeface="Arial"/>
                <a:ea typeface="Arial"/>
                <a:cs typeface="Arial"/>
                <a:sym typeface="Arial"/>
              </a:rPr>
              <a:t>Innovation &amp; Development Department</a:t>
            </a:r>
            <a:endParaRPr/>
          </a:p>
        </p:txBody>
      </p:sp>
      <p:sp>
        <p:nvSpPr>
          <p:cNvPr id="697" name="Google Shape;697;p68"/>
          <p:cNvSpPr/>
          <p:nvPr/>
        </p:nvSpPr>
        <p:spPr>
          <a:xfrm>
            <a:off x="1547664" y="1124744"/>
            <a:ext cx="1296144" cy="72008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0" i="0" u="none" strike="noStrike" cap="none">
                <a:solidFill>
                  <a:schemeClr val="lt1"/>
                </a:solidFill>
                <a:latin typeface="Arial"/>
                <a:ea typeface="Arial"/>
                <a:cs typeface="Arial"/>
                <a:sym typeface="Arial"/>
              </a:rPr>
              <a:t>INDUSTRY</a:t>
            </a:r>
            <a:endParaRPr/>
          </a:p>
        </p:txBody>
      </p:sp>
      <p:sp>
        <p:nvSpPr>
          <p:cNvPr id="698" name="Google Shape;698;p68"/>
          <p:cNvSpPr/>
          <p:nvPr/>
        </p:nvSpPr>
        <p:spPr>
          <a:xfrm rot="5400000">
            <a:off x="4281833" y="-1647564"/>
            <a:ext cx="288032" cy="7272809"/>
          </a:xfrm>
          <a:prstGeom prst="rightBrace">
            <a:avLst>
              <a:gd name="adj1" fmla="val 8333"/>
              <a:gd name="adj2" fmla="val 50000"/>
            </a:avLst>
          </a:prstGeom>
          <a:noFill/>
          <a:ln w="222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699" name="Google Shape;699;p68"/>
          <p:cNvSpPr/>
          <p:nvPr/>
        </p:nvSpPr>
        <p:spPr>
          <a:xfrm>
            <a:off x="2179833" y="5606674"/>
            <a:ext cx="2448272" cy="648072"/>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0" i="0" u="none" strike="noStrike" cap="none">
                <a:solidFill>
                  <a:schemeClr val="lt1"/>
                </a:solidFill>
                <a:latin typeface="Arial"/>
                <a:ea typeface="Arial"/>
                <a:cs typeface="Arial"/>
                <a:sym typeface="Arial"/>
              </a:rPr>
              <a:t>TECHNNICAL SUPPORT (video analyst)</a:t>
            </a:r>
            <a:endParaRPr/>
          </a:p>
        </p:txBody>
      </p:sp>
      <p:sp>
        <p:nvSpPr>
          <p:cNvPr id="700" name="Google Shape;700;p68"/>
          <p:cNvSpPr/>
          <p:nvPr/>
        </p:nvSpPr>
        <p:spPr>
          <a:xfrm>
            <a:off x="4853886" y="5539943"/>
            <a:ext cx="1374297" cy="72008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0" i="0" u="none" strike="noStrike" cap="none">
                <a:solidFill>
                  <a:schemeClr val="lt1"/>
                </a:solidFill>
                <a:latin typeface="Arial"/>
                <a:ea typeface="Arial"/>
                <a:cs typeface="Arial"/>
                <a:sym typeface="Arial"/>
              </a:rPr>
              <a:t>SWAT, K9, SEWERAGE CONTROL</a:t>
            </a:r>
            <a:endParaRPr sz="1400" b="0" i="0" u="none" strike="noStrike" cap="none">
              <a:solidFill>
                <a:schemeClr val="lt1"/>
              </a:solidFill>
              <a:latin typeface="Arial"/>
              <a:ea typeface="Arial"/>
              <a:cs typeface="Arial"/>
              <a:sym typeface="Arial"/>
            </a:endParaRPr>
          </a:p>
        </p:txBody>
      </p:sp>
      <p:sp>
        <p:nvSpPr>
          <p:cNvPr id="701" name="Google Shape;701;p68"/>
          <p:cNvSpPr/>
          <p:nvPr/>
        </p:nvSpPr>
        <p:spPr>
          <a:xfrm>
            <a:off x="6386822" y="5457116"/>
            <a:ext cx="1946430" cy="957731"/>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1400" b="0" i="0" u="none" strike="noStrike" cap="none">
                <a:solidFill>
                  <a:schemeClr val="lt1"/>
                </a:solidFill>
                <a:latin typeface="Arial"/>
                <a:ea typeface="Arial"/>
                <a:cs typeface="Arial"/>
                <a:sym typeface="Arial"/>
              </a:rPr>
              <a:t>ENVIROMENT, MEDICINES, CULTURAL HERITAGE…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p69"/>
          <p:cNvSpPr txBox="1">
            <a:spLocks noGrp="1"/>
          </p:cNvSpPr>
          <p:nvPr>
            <p:ph type="title"/>
          </p:nvPr>
        </p:nvSpPr>
        <p:spPr>
          <a:xfrm>
            <a:off x="539552" y="308685"/>
            <a:ext cx="76200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4600"/>
              <a:buNone/>
            </a:pPr>
            <a:r>
              <a:rPr lang="en-GB" sz="4000" u="sng"/>
              <a:t>Our participation in H2020 &amp; HE</a:t>
            </a:r>
            <a:endParaRPr/>
          </a:p>
        </p:txBody>
      </p:sp>
      <p:sp>
        <p:nvSpPr>
          <p:cNvPr id="708" name="Google Shape;708;p69"/>
          <p:cNvSpPr>
            <a:spLocks noGrp="1"/>
          </p:cNvSpPr>
          <p:nvPr>
            <p:ph type="sldNum" idx="12"/>
          </p:nvPr>
        </p:nvSpPr>
        <p:spPr>
          <a:xfrm>
            <a:off x="8531788" y="5648960"/>
            <a:ext cx="548640" cy="396240"/>
          </a:xfrm>
          <a:prstGeom prst="bracketPair">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800"/>
              <a:buNone/>
            </a:pPr>
            <a:fld id="{00000000-1234-1234-1234-123412341234}" type="slidenum">
              <a:rPr lang="en-GB"/>
              <a:t>3</a:t>
            </a:fld>
            <a:endParaRPr/>
          </a:p>
        </p:txBody>
      </p:sp>
      <p:sp>
        <p:nvSpPr>
          <p:cNvPr id="709" name="Google Shape;709;p69"/>
          <p:cNvSpPr txBox="1">
            <a:spLocks noGrp="1"/>
          </p:cNvSpPr>
          <p:nvPr>
            <p:ph type="ftr" idx="11"/>
          </p:nvPr>
        </p:nvSpPr>
        <p:spPr>
          <a:xfrm rot="-5400000">
            <a:off x="6822080" y="3339160"/>
            <a:ext cx="3930497" cy="36576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GB" sz="1600"/>
              <a:t>SMI2G 2020, 16-17 may, Brussels</a:t>
            </a:r>
            <a:endParaRPr sz="1600"/>
          </a:p>
        </p:txBody>
      </p:sp>
      <p:sp>
        <p:nvSpPr>
          <p:cNvPr id="710" name="Google Shape;710;p69"/>
          <p:cNvSpPr txBox="1"/>
          <p:nvPr/>
        </p:nvSpPr>
        <p:spPr>
          <a:xfrm>
            <a:off x="0" y="6500813"/>
            <a:ext cx="8459788" cy="368300"/>
          </a:xfrm>
          <a:prstGeom prst="rect">
            <a:avLst/>
          </a:prstGeom>
          <a:solidFill>
            <a:srgbClr val="76923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			i+d@policia.es </a:t>
            </a:r>
            <a:endParaRPr sz="1400" b="0" i="0" u="none" strike="noStrike" cap="none">
              <a:solidFill>
                <a:schemeClr val="lt1"/>
              </a:solidFill>
              <a:latin typeface="Arial"/>
              <a:ea typeface="Arial"/>
              <a:cs typeface="Arial"/>
              <a:sym typeface="Arial"/>
            </a:endParaRPr>
          </a:p>
        </p:txBody>
      </p:sp>
      <p:sp>
        <p:nvSpPr>
          <p:cNvPr id="711" name="Google Shape;711;p69"/>
          <p:cNvSpPr txBox="1"/>
          <p:nvPr/>
        </p:nvSpPr>
        <p:spPr>
          <a:xfrm>
            <a:off x="563677" y="2852936"/>
            <a:ext cx="7632700" cy="338554"/>
          </a:xfrm>
          <a:prstGeom prst="rect">
            <a:avLst/>
          </a:prstGeom>
          <a:solidFill>
            <a:srgbClr val="ECF3AB"/>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p:txBody>
      </p:sp>
      <p:sp>
        <p:nvSpPr>
          <p:cNvPr id="712" name="Google Shape;712;p69"/>
          <p:cNvSpPr txBox="1"/>
          <p:nvPr/>
        </p:nvSpPr>
        <p:spPr>
          <a:xfrm>
            <a:off x="555538" y="1652533"/>
            <a:ext cx="7632700" cy="1754326"/>
          </a:xfrm>
          <a:prstGeom prst="rect">
            <a:avLst/>
          </a:prstGeom>
          <a:solidFill>
            <a:srgbClr val="ECF3AB"/>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PARTICIPATION IN HE </a:t>
            </a:r>
            <a:r>
              <a:rPr lang="en-GB" sz="1400" b="0" i="0" u="none" strike="noStrike" cap="none">
                <a:solidFill>
                  <a:srgbClr val="000000"/>
                </a:solidFill>
                <a:latin typeface="Arial"/>
                <a:ea typeface="Arial"/>
                <a:cs typeface="Arial"/>
                <a:sym typeface="Arial"/>
              </a:rPr>
              <a:t>(CALL 2021):</a:t>
            </a:r>
            <a:endParaRPr/>
          </a:p>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18 PROPOSALS</a:t>
            </a:r>
            <a:endParaRPr/>
          </a:p>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5 GRANTED AS PARTNER. TOPICS:</a:t>
            </a:r>
            <a:endParaRPr/>
          </a:p>
          <a:p>
            <a:pPr marL="628650" marR="0" lvl="1" indent="-171450" algn="l" rtl="0">
              <a:lnSpc>
                <a:spcPct val="100000"/>
              </a:lnSpc>
              <a:spcBef>
                <a:spcPts val="0"/>
              </a:spcBef>
              <a:spcAft>
                <a:spcPts val="0"/>
              </a:spcAft>
              <a:buClr>
                <a:srgbClr val="000000"/>
              </a:buClr>
              <a:buSzPts val="1200"/>
              <a:buFont typeface="Arial"/>
              <a:buChar char="•"/>
            </a:pPr>
            <a:r>
              <a:rPr lang="en-GB" sz="1200" b="0" i="0" u="none" strike="noStrike" cap="none">
                <a:solidFill>
                  <a:srgbClr val="000000"/>
                </a:solidFill>
                <a:latin typeface="Arial"/>
                <a:ea typeface="Arial"/>
                <a:cs typeface="Arial"/>
                <a:sym typeface="Arial"/>
              </a:rPr>
              <a:t>CULTURAL HERITAGE (INHERIT)</a:t>
            </a:r>
            <a:endParaRPr/>
          </a:p>
          <a:p>
            <a:pPr marL="628650" marR="0" lvl="1" indent="-171450" algn="l" rtl="0">
              <a:lnSpc>
                <a:spcPct val="100000"/>
              </a:lnSpc>
              <a:spcBef>
                <a:spcPts val="0"/>
              </a:spcBef>
              <a:spcAft>
                <a:spcPts val="0"/>
              </a:spcAft>
              <a:buClr>
                <a:srgbClr val="000000"/>
              </a:buClr>
              <a:buSzPts val="1200"/>
              <a:buFont typeface="Arial"/>
              <a:buChar char="•"/>
            </a:pPr>
            <a:r>
              <a:rPr lang="en-GB" sz="1200" b="0" i="0" u="none" strike="noStrike" cap="none">
                <a:solidFill>
                  <a:srgbClr val="000000"/>
                </a:solidFill>
                <a:latin typeface="Arial"/>
                <a:ea typeface="Arial"/>
                <a:cs typeface="Arial"/>
                <a:sym typeface="Arial"/>
              </a:rPr>
              <a:t>INDENTITY THEFT (EITHOS)</a:t>
            </a:r>
            <a:endParaRPr/>
          </a:p>
          <a:p>
            <a:pPr marL="628650" marR="0" lvl="1" indent="-171450" algn="l" rtl="0">
              <a:lnSpc>
                <a:spcPct val="100000"/>
              </a:lnSpc>
              <a:spcBef>
                <a:spcPts val="0"/>
              </a:spcBef>
              <a:spcAft>
                <a:spcPts val="0"/>
              </a:spcAft>
              <a:buClr>
                <a:srgbClr val="000000"/>
              </a:buClr>
              <a:buSzPts val="1200"/>
              <a:buFont typeface="Arial"/>
              <a:buChar char="•"/>
            </a:pPr>
            <a:r>
              <a:rPr lang="en-GB" sz="1200" b="0" i="0" u="none" strike="noStrike" cap="none">
                <a:solidFill>
                  <a:srgbClr val="000000"/>
                </a:solidFill>
                <a:latin typeface="Arial"/>
                <a:ea typeface="Arial"/>
                <a:cs typeface="Arial"/>
                <a:sym typeface="Arial"/>
              </a:rPr>
              <a:t>TRAFIKING IN WEAPONS (CEASEFIRE)</a:t>
            </a:r>
            <a:endParaRPr/>
          </a:p>
          <a:p>
            <a:pPr marL="628650" marR="0" lvl="1" indent="-171450" algn="l" rtl="0">
              <a:lnSpc>
                <a:spcPct val="100000"/>
              </a:lnSpc>
              <a:spcBef>
                <a:spcPts val="0"/>
              </a:spcBef>
              <a:spcAft>
                <a:spcPts val="0"/>
              </a:spcAft>
              <a:buClr>
                <a:srgbClr val="000000"/>
              </a:buClr>
              <a:buSzPts val="1200"/>
              <a:buFont typeface="Arial"/>
              <a:buChar char="•"/>
            </a:pPr>
            <a:r>
              <a:rPr lang="en-GB" sz="1200" b="0" i="0" u="none" strike="noStrike" cap="none">
                <a:solidFill>
                  <a:srgbClr val="000000"/>
                </a:solidFill>
                <a:latin typeface="Arial"/>
                <a:ea typeface="Arial"/>
                <a:cs typeface="Arial"/>
                <a:sym typeface="Arial"/>
              </a:rPr>
              <a:t>COMUNICATION INTERCEPTION (POLIIICE)</a:t>
            </a:r>
            <a:endParaRPr/>
          </a:p>
          <a:p>
            <a:pPr marL="628650" marR="0" lvl="1" indent="-171450" algn="l" rtl="0">
              <a:lnSpc>
                <a:spcPct val="100000"/>
              </a:lnSpc>
              <a:spcBef>
                <a:spcPts val="0"/>
              </a:spcBef>
              <a:spcAft>
                <a:spcPts val="0"/>
              </a:spcAft>
              <a:buClr>
                <a:srgbClr val="000000"/>
              </a:buClr>
              <a:buSzPts val="1200"/>
              <a:buFont typeface="Arial"/>
              <a:buChar char="•"/>
            </a:pPr>
            <a:r>
              <a:rPr lang="en-GB" sz="1200" b="0" i="0" u="none" strike="noStrike" cap="none">
                <a:solidFill>
                  <a:srgbClr val="000000"/>
                </a:solidFill>
                <a:latin typeface="Arial"/>
                <a:ea typeface="Arial"/>
                <a:cs typeface="Arial"/>
                <a:sym typeface="Arial"/>
              </a:rPr>
              <a:t>BODY SCANnING (Z-MELCHIOR)</a:t>
            </a: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713" name="Google Shape;713;p69"/>
          <p:cNvSpPr txBox="1"/>
          <p:nvPr/>
        </p:nvSpPr>
        <p:spPr>
          <a:xfrm>
            <a:off x="543240" y="3700040"/>
            <a:ext cx="7916548" cy="2462213"/>
          </a:xfrm>
          <a:prstGeom prst="rect">
            <a:avLst/>
          </a:prstGeom>
          <a:solidFill>
            <a:srgbClr val="ECF3AB"/>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PARTICIPATION IN H2020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16 LIVE PROJECTS. PARTICIPATION AS PARTNER.</a:t>
            </a:r>
            <a:endParaRPr/>
          </a:p>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TOPICS: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	</a:t>
            </a:r>
            <a:endParaRPr sz="1600" b="0" i="0" u="none" strike="noStrike" cap="none">
              <a:solidFill>
                <a:srgbClr val="000000"/>
              </a:solidFill>
              <a:latin typeface="Arial"/>
              <a:ea typeface="Arial"/>
              <a:cs typeface="Arial"/>
              <a:sym typeface="Arial"/>
            </a:endParaRPr>
          </a:p>
        </p:txBody>
      </p:sp>
      <p:graphicFrame>
        <p:nvGraphicFramePr>
          <p:cNvPr id="714" name="Google Shape;714;p69"/>
          <p:cNvGraphicFramePr/>
          <p:nvPr/>
        </p:nvGraphicFramePr>
        <p:xfrm>
          <a:off x="1259632" y="4391893"/>
          <a:ext cx="6096000" cy="1584970"/>
        </p:xfrm>
        <a:graphic>
          <a:graphicData uri="http://schemas.openxmlformats.org/drawingml/2006/table">
            <a:tbl>
              <a:tblPr firstRow="1" bandRow="1">
                <a:noFill/>
                <a:tableStyleId>{EBF6CD33-DA8C-4ACE-B05E-6FED0EDFF554}</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50">
                <a:tc>
                  <a:txBody>
                    <a:bodyPr/>
                    <a:lstStyle/>
                    <a:p>
                      <a:pPr marL="285750" marR="0" lvl="0" indent="-285750" algn="l" rtl="0">
                        <a:lnSpc>
                          <a:spcPct val="100000"/>
                        </a:lnSpc>
                        <a:spcBef>
                          <a:spcPts val="0"/>
                        </a:spcBef>
                        <a:spcAft>
                          <a:spcPts val="0"/>
                        </a:spcAft>
                        <a:buClr>
                          <a:srgbClr val="000000"/>
                        </a:buClr>
                        <a:buSzPts val="1400"/>
                        <a:buFont typeface="Arial"/>
                        <a:buChar char="•"/>
                      </a:pPr>
                      <a:r>
                        <a:rPr lang="en-GB" sz="1400" b="0" u="none" strike="noStrike" cap="none">
                          <a:solidFill>
                            <a:schemeClr val="dk1"/>
                          </a:solidFill>
                        </a:rPr>
                        <a:t>Explosives and CBRN</a:t>
                      </a:r>
                      <a:endParaRPr/>
                    </a:p>
                    <a:p>
                      <a:pPr marL="285750" marR="0" lvl="0" indent="-285750" algn="l" rtl="0">
                        <a:lnSpc>
                          <a:spcPct val="100000"/>
                        </a:lnSpc>
                        <a:spcBef>
                          <a:spcPts val="0"/>
                        </a:spcBef>
                        <a:spcAft>
                          <a:spcPts val="0"/>
                        </a:spcAft>
                        <a:buClr>
                          <a:srgbClr val="000000"/>
                        </a:buClr>
                        <a:buSzPts val="1400"/>
                        <a:buFont typeface="Arial"/>
                        <a:buChar char="•"/>
                      </a:pPr>
                      <a:r>
                        <a:rPr lang="en-GB" sz="1400" b="0" u="none" strike="noStrike" cap="none">
                          <a:solidFill>
                            <a:schemeClr val="dk1"/>
                          </a:solidFill>
                        </a:rPr>
                        <a:t>Cybercrime</a:t>
                      </a:r>
                      <a:endParaRPr sz="1400" b="0" u="none" strike="noStrike" cap="none">
                        <a:solidFill>
                          <a:schemeClr val="dk1"/>
                        </a:solidFill>
                      </a:endParaRPr>
                    </a:p>
                    <a:p>
                      <a:pPr marL="285750" marR="0" lvl="0" indent="-285750" algn="l" rtl="0">
                        <a:lnSpc>
                          <a:spcPct val="100000"/>
                        </a:lnSpc>
                        <a:spcBef>
                          <a:spcPts val="0"/>
                        </a:spcBef>
                        <a:spcAft>
                          <a:spcPts val="0"/>
                        </a:spcAft>
                        <a:buClr>
                          <a:srgbClr val="000000"/>
                        </a:buClr>
                        <a:buSzPts val="1400"/>
                        <a:buFont typeface="Arial"/>
                        <a:buChar char="•"/>
                      </a:pPr>
                      <a:r>
                        <a:rPr lang="en-GB" sz="1400" b="0" u="none" strike="noStrike" cap="none">
                          <a:solidFill>
                            <a:schemeClr val="dk1"/>
                          </a:solidFill>
                        </a:rPr>
                        <a:t>Child Abuse</a:t>
                      </a:r>
                      <a:endParaRPr/>
                    </a:p>
                    <a:p>
                      <a:pPr marL="285750" marR="0" lvl="0" indent="-285750" algn="l" rtl="0">
                        <a:lnSpc>
                          <a:spcPct val="100000"/>
                        </a:lnSpc>
                        <a:spcBef>
                          <a:spcPts val="0"/>
                        </a:spcBef>
                        <a:spcAft>
                          <a:spcPts val="0"/>
                        </a:spcAft>
                        <a:buClr>
                          <a:srgbClr val="000000"/>
                        </a:buClr>
                        <a:buSzPts val="1400"/>
                        <a:buFont typeface="Arial"/>
                        <a:buChar char="•"/>
                      </a:pPr>
                      <a:r>
                        <a:rPr lang="en-GB" sz="1400" b="0" u="none" strike="noStrike" cap="none">
                          <a:solidFill>
                            <a:schemeClr val="dk1"/>
                          </a:solidFill>
                        </a:rPr>
                        <a:t>Terrorism</a:t>
                      </a:r>
                      <a:endParaRPr sz="1400" b="0" u="none" strike="noStrike" cap="none">
                        <a:solidFill>
                          <a:schemeClr val="dk1"/>
                        </a:solidFill>
                      </a:endParaRPr>
                    </a:p>
                    <a:p>
                      <a:pPr marL="285750" marR="0" lvl="0" indent="-285750" algn="l" rtl="0">
                        <a:lnSpc>
                          <a:spcPct val="100000"/>
                        </a:lnSpc>
                        <a:spcBef>
                          <a:spcPts val="0"/>
                        </a:spcBef>
                        <a:spcAft>
                          <a:spcPts val="0"/>
                        </a:spcAft>
                        <a:buClr>
                          <a:schemeClr val="dk1"/>
                        </a:buClr>
                        <a:buSzPts val="1400"/>
                        <a:buFont typeface="Arial"/>
                        <a:buChar char="•"/>
                      </a:pPr>
                      <a:r>
                        <a:rPr lang="en-GB" sz="1400" b="0" u="none" strike="noStrike" cap="none">
                          <a:solidFill>
                            <a:schemeClr val="dk1"/>
                          </a:solidFill>
                        </a:rPr>
                        <a:t>Mass Events and Disaster Recovery</a:t>
                      </a:r>
                      <a:endParaRPr sz="1400" b="0" u="none" strike="noStrike" cap="none">
                        <a:solidFill>
                          <a:schemeClr val="dk1"/>
                        </a:solidFill>
                      </a:endParaRPr>
                    </a:p>
                    <a:p>
                      <a:pPr marL="0" marR="0" lvl="0" indent="0" algn="l" rtl="0">
                        <a:lnSpc>
                          <a:spcPct val="100000"/>
                        </a:lnSpc>
                        <a:spcBef>
                          <a:spcPts val="0"/>
                        </a:spcBef>
                        <a:spcAft>
                          <a:spcPts val="0"/>
                        </a:spcAft>
                        <a:buClr>
                          <a:srgbClr val="000000"/>
                        </a:buClr>
                        <a:buSzPts val="1400"/>
                        <a:buFont typeface="Arial"/>
                        <a:buNone/>
                      </a:pPr>
                      <a:endParaRPr sz="1400" b="0" u="none" strike="noStrike" cap="none">
                        <a:solidFill>
                          <a:schemeClr val="dk1"/>
                        </a:solidFill>
                      </a:endParaRPr>
                    </a:p>
                  </a:txBody>
                  <a:tcPr marL="91450" marR="91450" marT="45725" marB="45725"/>
                </a:tc>
                <a:tc>
                  <a:txBody>
                    <a:bodyPr/>
                    <a:lstStyle/>
                    <a:p>
                      <a:pPr marL="285750" marR="0" lvl="0" indent="-285750" algn="l" rtl="0">
                        <a:lnSpc>
                          <a:spcPct val="100000"/>
                        </a:lnSpc>
                        <a:spcBef>
                          <a:spcPts val="0"/>
                        </a:spcBef>
                        <a:spcAft>
                          <a:spcPts val="0"/>
                        </a:spcAft>
                        <a:buClr>
                          <a:srgbClr val="000000"/>
                        </a:buClr>
                        <a:buSzPts val="1800"/>
                        <a:buFont typeface="Arial"/>
                        <a:buChar char="•"/>
                      </a:pPr>
                      <a:r>
                        <a:rPr lang="en-GB" sz="1800" b="0" u="none" strike="noStrike" cap="none">
                          <a:solidFill>
                            <a:schemeClr val="dk1"/>
                          </a:solidFill>
                          <a:latin typeface="Arial"/>
                          <a:ea typeface="Arial"/>
                          <a:cs typeface="Arial"/>
                          <a:sym typeface="Arial"/>
                        </a:rPr>
                        <a:t>AI</a:t>
                      </a:r>
                      <a:endParaRPr/>
                    </a:p>
                    <a:p>
                      <a:pPr marL="285750" marR="0" lvl="0" indent="-285750" algn="l" rtl="0">
                        <a:lnSpc>
                          <a:spcPct val="100000"/>
                        </a:lnSpc>
                        <a:spcBef>
                          <a:spcPts val="0"/>
                        </a:spcBef>
                        <a:spcAft>
                          <a:spcPts val="0"/>
                        </a:spcAft>
                        <a:buClr>
                          <a:srgbClr val="000000"/>
                        </a:buClr>
                        <a:buSzPts val="1800"/>
                        <a:buFont typeface="Arial"/>
                        <a:buChar char="•"/>
                      </a:pPr>
                      <a:r>
                        <a:rPr lang="en-GB" sz="1800" b="0" u="none" strike="noStrike" cap="none">
                          <a:solidFill>
                            <a:schemeClr val="dk1"/>
                          </a:solidFill>
                          <a:latin typeface="Arial"/>
                          <a:ea typeface="Arial"/>
                          <a:cs typeface="Arial"/>
                          <a:sym typeface="Arial"/>
                        </a:rPr>
                        <a:t>UAS and CUAS</a:t>
                      </a:r>
                      <a:endParaRPr/>
                    </a:p>
                    <a:p>
                      <a:pPr marL="285750" marR="0" lvl="0" indent="-285750" algn="l" rtl="0">
                        <a:lnSpc>
                          <a:spcPct val="100000"/>
                        </a:lnSpc>
                        <a:spcBef>
                          <a:spcPts val="0"/>
                        </a:spcBef>
                        <a:spcAft>
                          <a:spcPts val="0"/>
                        </a:spcAft>
                        <a:buClr>
                          <a:srgbClr val="000000"/>
                        </a:buClr>
                        <a:buSzPts val="1400"/>
                        <a:buFont typeface="Arial"/>
                        <a:buChar char="•"/>
                      </a:pPr>
                      <a:r>
                        <a:rPr lang="en-GB" sz="1400" b="0" u="none" strike="noStrike" cap="none">
                          <a:solidFill>
                            <a:schemeClr val="dk1"/>
                          </a:solidFill>
                        </a:rPr>
                        <a:t>Telecomunications</a:t>
                      </a:r>
                      <a:endParaRPr sz="1400" b="0" u="none" strike="noStrike" cap="none">
                        <a:solidFill>
                          <a:schemeClr val="dk1"/>
                        </a:solidFill>
                      </a:endParaRPr>
                    </a:p>
                    <a:p>
                      <a:pPr marL="285750" marR="0" lvl="0" indent="-285750" algn="l" rtl="0">
                        <a:lnSpc>
                          <a:spcPct val="100000"/>
                        </a:lnSpc>
                        <a:spcBef>
                          <a:spcPts val="0"/>
                        </a:spcBef>
                        <a:spcAft>
                          <a:spcPts val="0"/>
                        </a:spcAft>
                        <a:buClr>
                          <a:srgbClr val="000000"/>
                        </a:buClr>
                        <a:buSzPts val="1400"/>
                        <a:buFont typeface="Arial"/>
                        <a:buChar char="•"/>
                      </a:pPr>
                      <a:r>
                        <a:rPr lang="en-GB" sz="1400" b="0" u="none" strike="noStrike" cap="none">
                          <a:solidFill>
                            <a:schemeClr val="dk1"/>
                          </a:solidFill>
                        </a:rPr>
                        <a:t>Mobile devices forensic</a:t>
                      </a:r>
                      <a:endParaRPr sz="1400" b="0" u="none" strike="noStrike" cap="none">
                        <a:solidFill>
                          <a:schemeClr val="dk1"/>
                        </a:solidFill>
                      </a:endParaRPr>
                    </a:p>
                    <a:p>
                      <a:pPr marL="0" marR="0" lvl="0" indent="0" algn="l" rtl="0">
                        <a:lnSpc>
                          <a:spcPct val="100000"/>
                        </a:lnSpc>
                        <a:spcBef>
                          <a:spcPts val="0"/>
                        </a:spcBef>
                        <a:spcAft>
                          <a:spcPts val="0"/>
                        </a:spcAft>
                        <a:buNone/>
                      </a:pPr>
                      <a:endParaRPr sz="1400" u="none" strike="noStrike" cap="none"/>
                    </a:p>
                  </a:txBody>
                  <a:tcPr marL="91450" marR="91450" marT="45725" marB="45725"/>
                </a:tc>
                <a:extLst>
                  <a:ext uri="{0D108BD9-81ED-4DB2-BD59-A6C34878D82A}">
                    <a16:rowId xmlns:a16="http://schemas.microsoft.com/office/drawing/2014/main" val="10000"/>
                  </a:ext>
                </a:extLst>
              </a:tr>
            </a:tbl>
          </a:graphicData>
        </a:graphic>
      </p:graphicFrame>
    </p:spTree>
  </p:cSld>
  <p:clrMapOvr>
    <a:masterClrMapping/>
  </p:clrMapOvr>
</p:sld>
</file>

<file path=ppt/theme/theme1.xml><?xml version="1.0" encoding="utf-8"?>
<a:theme xmlns:a="http://schemas.openxmlformats.org/drawingml/2006/main" name="Adjacency">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331</Words>
  <Application>Microsoft Office PowerPoint</Application>
  <PresentationFormat>On-screen Show (4:3)</PresentationFormat>
  <Paragraphs>69</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Cambria</vt:lpstr>
      <vt:lpstr>Arial</vt:lpstr>
      <vt:lpstr>Calibri</vt:lpstr>
      <vt:lpstr>Adjacency</vt:lpstr>
      <vt:lpstr>Spanish National Police</vt:lpstr>
      <vt:lpstr>Innovation &amp; Development Department role</vt:lpstr>
      <vt:lpstr>Our participation in H2020 &amp; HE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Spanish National Police</dc:title>
  <dc:creator>bsa</dc:creator>
  <cp:lastModifiedBy>Jon Hall</cp:lastModifiedBy>
  <cp:revision>1</cp:revision>
  <dcterms:created xsi:type="dcterms:W3CDTF">2012-04-10T09:21:31Z</dcterms:created>
  <dcterms:modified xsi:type="dcterms:W3CDTF">2022-05-23T12:30:21Z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MSIP_Label_c1b68620-7369-4132-a741-1c9b431f2750_Enabled">
    <vt:lpwstr>true</vt:lpwstr>
  </property>
  <property fmtid="{D5CDD505-2E9C-101B-9397-08002B2CF9AE}" pid="4" name="MSIP_Label_c1b68620-7369-4132-a741-1c9b431f2750_SetDate">
    <vt:lpwstr>2022-05-09T14:10:33Z</vt:lpwstr>
  </property>
  <property fmtid="{D5CDD505-2E9C-101B-9397-08002B2CF9AE}" pid="5" name="MSIP_Label_c1b68620-7369-4132-a741-1c9b431f2750_Method">
    <vt:lpwstr>Privileged</vt:lpwstr>
  </property>
  <property fmtid="{D5CDD505-2E9C-101B-9397-08002B2CF9AE}" pid="6" name="MSIP_Label_c1b68620-7369-4132-a741-1c9b431f2750_Name">
    <vt:lpwstr>Public</vt:lpwstr>
  </property>
  <property fmtid="{D5CDD505-2E9C-101B-9397-08002B2CF9AE}" pid="7" name="MSIP_Label_c1b68620-7369-4132-a741-1c9b431f2750_SiteId">
    <vt:lpwstr>16aebab9-7ae0-41ca-aa2e-1922d8efc264</vt:lpwstr>
  </property>
  <property fmtid="{D5CDD505-2E9C-101B-9397-08002B2CF9AE}" pid="8" name="MSIP_Label_c1b68620-7369-4132-a741-1c9b431f2750_ActionId">
    <vt:lpwstr>be16ff38-1dd6-4620-ab4d-dd1f38d9d6ef</vt:lpwstr>
  </property>
  <property fmtid="{D5CDD505-2E9C-101B-9397-08002B2CF9AE}" pid="9" name="MSIP_Label_c1b68620-7369-4132-a741-1c9b431f2750_ContentBits">
    <vt:lpwstr>2</vt:lpwstr>
  </property>
  <property fmtid="{D5CDD505-2E9C-101B-9397-08002B2CF9AE}" pid="10" name="ClassificationContentMarkingFooterLocations">
    <vt:lpwstr>Adjacency:11</vt:lpwstr>
  </property>
  <property fmtid="{D5CDD505-2E9C-101B-9397-08002B2CF9AE}" pid="11" name="ClassificationContentMarkingFooterText">
    <vt:lpwstr>Classification: Public</vt:lpwstr>
  </property>
</Properties>
</file>