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6"/>
  </p:notesMasterIdLst>
  <p:handoutMasterIdLst>
    <p:handoutMasterId r:id="rId7"/>
  </p:handoutMasterIdLst>
  <p:sldIdLst>
    <p:sldId id="256" r:id="rId2"/>
    <p:sldId id="259" r:id="rId3"/>
    <p:sldId id="260" r:id="rId4"/>
    <p:sldId id="257" r:id="rId5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e-Frech, Isabelle" initials="LI" lastIdx="1" clrIdx="0">
    <p:extLst>
      <p:ext uri="{19B8F6BF-5375-455C-9EA6-DF929625EA0E}">
        <p15:presenceInfo xmlns:p15="http://schemas.microsoft.com/office/powerpoint/2012/main" userId="S-1-5-21-117609710-1708537768-839522115-58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4A7417-66B1-4A73-93F4-1772BF993A2A}" v="28" dt="2022-05-11T13:58:44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68"/>
    <p:restoredTop sz="95934"/>
  </p:normalViewPr>
  <p:slideViewPr>
    <p:cSldViewPr>
      <p:cViewPr varScale="1">
        <p:scale>
          <a:sx n="82" d="100"/>
          <a:sy n="82" d="100"/>
        </p:scale>
        <p:origin x="108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14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tte Vieillevigne" userId="20642792-af16-48bd-a425-9c9e19940ef5" providerId="ADAL" clId="{A84A7417-66B1-4A73-93F4-1772BF993A2A}"/>
    <pc:docChg chg="undo redo custSel modSld">
      <pc:chgData name="Juliette Vieillevigne" userId="20642792-af16-48bd-a425-9c9e19940ef5" providerId="ADAL" clId="{A84A7417-66B1-4A73-93F4-1772BF993A2A}" dt="2022-05-11T13:59:03.351" v="192" actId="122"/>
      <pc:docMkLst>
        <pc:docMk/>
      </pc:docMkLst>
      <pc:sldChg chg="addSp delSp modSp mod">
        <pc:chgData name="Juliette Vieillevigne" userId="20642792-af16-48bd-a425-9c9e19940ef5" providerId="ADAL" clId="{A84A7417-66B1-4A73-93F4-1772BF993A2A}" dt="2022-05-11T13:56:54.930" v="168" actId="114"/>
        <pc:sldMkLst>
          <pc:docMk/>
          <pc:sldMk cId="375647284" sldId="256"/>
        </pc:sldMkLst>
        <pc:spChg chg="add del mod">
          <ac:chgData name="Juliette Vieillevigne" userId="20642792-af16-48bd-a425-9c9e19940ef5" providerId="ADAL" clId="{A84A7417-66B1-4A73-93F4-1772BF993A2A}" dt="2022-05-11T13:18:13.146" v="35" actId="21"/>
          <ac:spMkLst>
            <pc:docMk/>
            <pc:sldMk cId="375647284" sldId="256"/>
            <ac:spMk id="2" creationId="{00000000-0000-0000-0000-000000000000}"/>
          </ac:spMkLst>
        </pc:spChg>
        <pc:spChg chg="mod">
          <ac:chgData name="Juliette Vieillevigne" userId="20642792-af16-48bd-a425-9c9e19940ef5" providerId="ADAL" clId="{A84A7417-66B1-4A73-93F4-1772BF993A2A}" dt="2022-05-11T13:33:18.081" v="130" actId="404"/>
          <ac:spMkLst>
            <pc:docMk/>
            <pc:sldMk cId="375647284" sldId="256"/>
            <ac:spMk id="4" creationId="{00000000-0000-0000-0000-000000000000}"/>
          </ac:spMkLst>
        </pc:spChg>
        <pc:spChg chg="mod">
          <ac:chgData name="Juliette Vieillevigne" userId="20642792-af16-48bd-a425-9c9e19940ef5" providerId="ADAL" clId="{A84A7417-66B1-4A73-93F4-1772BF993A2A}" dt="2022-05-11T13:56:54.930" v="168" actId="114"/>
          <ac:spMkLst>
            <pc:docMk/>
            <pc:sldMk cId="375647284" sldId="256"/>
            <ac:spMk id="5" creationId="{00000000-0000-0000-0000-000000000000}"/>
          </ac:spMkLst>
        </pc:spChg>
      </pc:sldChg>
      <pc:sldChg chg="modSp mod">
        <pc:chgData name="Juliette Vieillevigne" userId="20642792-af16-48bd-a425-9c9e19940ef5" providerId="ADAL" clId="{A84A7417-66B1-4A73-93F4-1772BF993A2A}" dt="2022-05-11T13:57:02.580" v="170" actId="114"/>
        <pc:sldMkLst>
          <pc:docMk/>
          <pc:sldMk cId="2501078814" sldId="257"/>
        </pc:sldMkLst>
        <pc:spChg chg="mod">
          <ac:chgData name="Juliette Vieillevigne" userId="20642792-af16-48bd-a425-9c9e19940ef5" providerId="ADAL" clId="{A84A7417-66B1-4A73-93F4-1772BF993A2A}" dt="2022-05-11T13:21:07.985" v="69" actId="1035"/>
          <ac:spMkLst>
            <pc:docMk/>
            <pc:sldMk cId="2501078814" sldId="257"/>
            <ac:spMk id="2" creationId="{00000000-0000-0000-0000-000000000000}"/>
          </ac:spMkLst>
        </pc:spChg>
        <pc:spChg chg="mod">
          <ac:chgData name="Juliette Vieillevigne" userId="20642792-af16-48bd-a425-9c9e19940ef5" providerId="ADAL" clId="{A84A7417-66B1-4A73-93F4-1772BF993A2A}" dt="2022-05-11T13:57:02.580" v="170" actId="114"/>
          <ac:spMkLst>
            <pc:docMk/>
            <pc:sldMk cId="2501078814" sldId="257"/>
            <ac:spMk id="3" creationId="{00000000-0000-0000-0000-000000000000}"/>
          </ac:spMkLst>
        </pc:spChg>
        <pc:spChg chg="mod">
          <ac:chgData name="Juliette Vieillevigne" userId="20642792-af16-48bd-a425-9c9e19940ef5" providerId="ADAL" clId="{A84A7417-66B1-4A73-93F4-1772BF993A2A}" dt="2022-05-11T13:18:38.355" v="38" actId="1035"/>
          <ac:spMkLst>
            <pc:docMk/>
            <pc:sldMk cId="2501078814" sldId="257"/>
            <ac:spMk id="7" creationId="{00000000-0000-0000-0000-000000000000}"/>
          </ac:spMkLst>
        </pc:spChg>
      </pc:sldChg>
      <pc:sldChg chg="addSp delSp modSp mod">
        <pc:chgData name="Juliette Vieillevigne" userId="20642792-af16-48bd-a425-9c9e19940ef5" providerId="ADAL" clId="{A84A7417-66B1-4A73-93F4-1772BF993A2A}" dt="2022-05-11T13:58:53.483" v="190" actId="122"/>
        <pc:sldMkLst>
          <pc:docMk/>
          <pc:sldMk cId="3616536269" sldId="259"/>
        </pc:sldMkLst>
        <pc:spChg chg="del">
          <ac:chgData name="Juliette Vieillevigne" userId="20642792-af16-48bd-a425-9c9e19940ef5" providerId="ADAL" clId="{A84A7417-66B1-4A73-93F4-1772BF993A2A}" dt="2022-05-11T13:33:37.256" v="131" actId="478"/>
          <ac:spMkLst>
            <pc:docMk/>
            <pc:sldMk cId="3616536269" sldId="259"/>
            <ac:spMk id="34" creationId="{00000000-0000-0000-0000-000000000000}"/>
          </ac:spMkLst>
        </pc:spChg>
        <pc:spChg chg="add del mod">
          <ac:chgData name="Juliette Vieillevigne" userId="20642792-af16-48bd-a425-9c9e19940ef5" providerId="ADAL" clId="{A84A7417-66B1-4A73-93F4-1772BF993A2A}" dt="2022-05-11T13:21:47.579" v="100"/>
          <ac:spMkLst>
            <pc:docMk/>
            <pc:sldMk cId="3616536269" sldId="259"/>
            <ac:spMk id="41" creationId="{3FF925C2-A94D-0346-95E5-A0A60A0B7846}"/>
          </ac:spMkLst>
        </pc:spChg>
        <pc:spChg chg="add mod">
          <ac:chgData name="Juliette Vieillevigne" userId="20642792-af16-48bd-a425-9c9e19940ef5" providerId="ADAL" clId="{A84A7417-66B1-4A73-93F4-1772BF993A2A}" dt="2022-05-11T13:24:45.136" v="121" actId="121"/>
          <ac:spMkLst>
            <pc:docMk/>
            <pc:sldMk cId="3616536269" sldId="259"/>
            <ac:spMk id="42" creationId="{2640CB2D-4FB9-EA80-62F2-238C40D7B988}"/>
          </ac:spMkLst>
        </pc:spChg>
        <pc:spChg chg="add del mod">
          <ac:chgData name="Juliette Vieillevigne" userId="20642792-af16-48bd-a425-9c9e19940ef5" providerId="ADAL" clId="{A84A7417-66B1-4A73-93F4-1772BF993A2A}" dt="2022-05-11T13:24:21.459" v="115" actId="478"/>
          <ac:spMkLst>
            <pc:docMk/>
            <pc:sldMk cId="3616536269" sldId="259"/>
            <ac:spMk id="43" creationId="{D260F18C-0E91-FDFC-80C0-804743387797}"/>
          </ac:spMkLst>
        </pc:spChg>
        <pc:spChg chg="add mod">
          <ac:chgData name="Juliette Vieillevigne" userId="20642792-af16-48bd-a425-9c9e19940ef5" providerId="ADAL" clId="{A84A7417-66B1-4A73-93F4-1772BF993A2A}" dt="2022-05-11T13:33:37.887" v="132"/>
          <ac:spMkLst>
            <pc:docMk/>
            <pc:sldMk cId="3616536269" sldId="259"/>
            <ac:spMk id="44" creationId="{96C031F7-226A-B7E2-F55E-E50F72FBBD5B}"/>
          </ac:spMkLst>
        </pc:spChg>
        <pc:spChg chg="add del mod">
          <ac:chgData name="Juliette Vieillevigne" userId="20642792-af16-48bd-a425-9c9e19940ef5" providerId="ADAL" clId="{A84A7417-66B1-4A73-93F4-1772BF993A2A}" dt="2022-05-11T13:58:08.327" v="183" actId="478"/>
          <ac:spMkLst>
            <pc:docMk/>
            <pc:sldMk cId="3616536269" sldId="259"/>
            <ac:spMk id="45" creationId="{46171CCE-B28B-990F-2265-7D94F9347F87}"/>
          </ac:spMkLst>
        </pc:spChg>
        <pc:spChg chg="add del mod">
          <ac:chgData name="Juliette Vieillevigne" userId="20642792-af16-48bd-a425-9c9e19940ef5" providerId="ADAL" clId="{A84A7417-66B1-4A73-93F4-1772BF993A2A}" dt="2022-05-11T13:58:02.291" v="180" actId="478"/>
          <ac:spMkLst>
            <pc:docMk/>
            <pc:sldMk cId="3616536269" sldId="259"/>
            <ac:spMk id="46" creationId="{847819FA-8C05-551A-8199-D424EA46F6A7}"/>
          </ac:spMkLst>
        </pc:spChg>
        <pc:spChg chg="add del mod">
          <ac:chgData name="Juliette Vieillevigne" userId="20642792-af16-48bd-a425-9c9e19940ef5" providerId="ADAL" clId="{A84A7417-66B1-4A73-93F4-1772BF993A2A}" dt="2022-05-11T13:57:58.816" v="179" actId="478"/>
          <ac:spMkLst>
            <pc:docMk/>
            <pc:sldMk cId="3616536269" sldId="259"/>
            <ac:spMk id="47" creationId="{34DB3D37-F580-1792-AACA-AF208951D42E}"/>
          </ac:spMkLst>
        </pc:spChg>
        <pc:spChg chg="add del mod">
          <ac:chgData name="Juliette Vieillevigne" userId="20642792-af16-48bd-a425-9c9e19940ef5" providerId="ADAL" clId="{A84A7417-66B1-4A73-93F4-1772BF993A2A}" dt="2022-05-11T13:58:03.917" v="182" actId="478"/>
          <ac:spMkLst>
            <pc:docMk/>
            <pc:sldMk cId="3616536269" sldId="259"/>
            <ac:spMk id="48" creationId="{9E75D17F-7A7B-7C01-408F-9667BF8395F3}"/>
          </ac:spMkLst>
        </pc:spChg>
        <pc:spChg chg="add del mod">
          <ac:chgData name="Juliette Vieillevigne" userId="20642792-af16-48bd-a425-9c9e19940ef5" providerId="ADAL" clId="{A84A7417-66B1-4A73-93F4-1772BF993A2A}" dt="2022-05-11T13:58:41.493" v="186" actId="478"/>
          <ac:spMkLst>
            <pc:docMk/>
            <pc:sldMk cId="3616536269" sldId="259"/>
            <ac:spMk id="49" creationId="{DE3E0F10-628E-0C7E-F306-F30791333B62}"/>
          </ac:spMkLst>
        </pc:spChg>
        <pc:spChg chg="add del mod">
          <ac:chgData name="Juliette Vieillevigne" userId="20642792-af16-48bd-a425-9c9e19940ef5" providerId="ADAL" clId="{A84A7417-66B1-4A73-93F4-1772BF993A2A}" dt="2022-05-11T13:58:43.801" v="187" actId="478"/>
          <ac:spMkLst>
            <pc:docMk/>
            <pc:sldMk cId="3616536269" sldId="259"/>
            <ac:spMk id="50" creationId="{B0806752-726F-22F1-9710-B4F495464374}"/>
          </ac:spMkLst>
        </pc:spChg>
        <pc:spChg chg="add mod">
          <ac:chgData name="Juliette Vieillevigne" userId="20642792-af16-48bd-a425-9c9e19940ef5" providerId="ADAL" clId="{A84A7417-66B1-4A73-93F4-1772BF993A2A}" dt="2022-05-11T13:58:53.483" v="190" actId="122"/>
          <ac:spMkLst>
            <pc:docMk/>
            <pc:sldMk cId="3616536269" sldId="259"/>
            <ac:spMk id="51" creationId="{AF8DA357-8E78-D2AB-09CB-643F7F872227}"/>
          </ac:spMkLst>
        </pc:spChg>
      </pc:sldChg>
      <pc:sldChg chg="addSp delSp modSp mod">
        <pc:chgData name="Juliette Vieillevigne" userId="20642792-af16-48bd-a425-9c9e19940ef5" providerId="ADAL" clId="{A84A7417-66B1-4A73-93F4-1772BF993A2A}" dt="2022-05-11T13:59:03.351" v="192" actId="122"/>
        <pc:sldMkLst>
          <pc:docMk/>
          <pc:sldMk cId="1791193308" sldId="260"/>
        </pc:sldMkLst>
        <pc:spChg chg="mod">
          <ac:chgData name="Juliette Vieillevigne" userId="20642792-af16-48bd-a425-9c9e19940ef5" providerId="ADAL" clId="{A84A7417-66B1-4A73-93F4-1772BF993A2A}" dt="2022-05-11T13:37:45.806" v="165" actId="6549"/>
          <ac:spMkLst>
            <pc:docMk/>
            <pc:sldMk cId="1791193308" sldId="260"/>
            <ac:spMk id="2" creationId="{00000000-0000-0000-0000-000000000000}"/>
          </ac:spMkLst>
        </pc:spChg>
        <pc:spChg chg="add del mod">
          <ac:chgData name="Juliette Vieillevigne" userId="20642792-af16-48bd-a425-9c9e19940ef5" providerId="ADAL" clId="{A84A7417-66B1-4A73-93F4-1772BF993A2A}" dt="2022-05-11T13:21:48.279" v="103" actId="478"/>
          <ac:spMkLst>
            <pc:docMk/>
            <pc:sldMk cId="1791193308" sldId="260"/>
            <ac:spMk id="3" creationId="{00000000-0000-0000-0000-000000000000}"/>
          </ac:spMkLst>
        </pc:spChg>
        <pc:spChg chg="add mod">
          <ac:chgData name="Juliette Vieillevigne" userId="20642792-af16-48bd-a425-9c9e19940ef5" providerId="ADAL" clId="{A84A7417-66B1-4A73-93F4-1772BF993A2A}" dt="2022-05-11T13:18:39.699" v="39"/>
          <ac:spMkLst>
            <pc:docMk/>
            <pc:sldMk cId="1791193308" sldId="260"/>
            <ac:spMk id="4" creationId="{67D26605-C8A9-35A2-CBB2-1090EA4B3699}"/>
          </ac:spMkLst>
        </pc:spChg>
        <pc:spChg chg="add del mod">
          <ac:chgData name="Juliette Vieillevigne" userId="20642792-af16-48bd-a425-9c9e19940ef5" providerId="ADAL" clId="{A84A7417-66B1-4A73-93F4-1772BF993A2A}" dt="2022-05-11T13:20:00.622" v="44"/>
          <ac:spMkLst>
            <pc:docMk/>
            <pc:sldMk cId="1791193308" sldId="260"/>
            <ac:spMk id="5" creationId="{1AA1E3C8-99D7-422B-3DC8-1955B2AC7E5F}"/>
          </ac:spMkLst>
        </pc:spChg>
        <pc:spChg chg="add del mod">
          <ac:chgData name="Juliette Vieillevigne" userId="20642792-af16-48bd-a425-9c9e19940ef5" providerId="ADAL" clId="{A84A7417-66B1-4A73-93F4-1772BF993A2A}" dt="2022-05-11T13:21:48.433" v="104" actId="478"/>
          <ac:spMkLst>
            <pc:docMk/>
            <pc:sldMk cId="1791193308" sldId="260"/>
            <ac:spMk id="7" creationId="{B4C5D5F3-75EE-4731-C9B4-347976513D9A}"/>
          </ac:spMkLst>
        </pc:spChg>
        <pc:spChg chg="add del mod">
          <ac:chgData name="Juliette Vieillevigne" userId="20642792-af16-48bd-a425-9c9e19940ef5" providerId="ADAL" clId="{A84A7417-66B1-4A73-93F4-1772BF993A2A}" dt="2022-05-11T13:21:48.740" v="106" actId="478"/>
          <ac:spMkLst>
            <pc:docMk/>
            <pc:sldMk cId="1791193308" sldId="260"/>
            <ac:spMk id="8" creationId="{2959F891-70F9-0443-601B-9EF03B4DB26A}"/>
          </ac:spMkLst>
        </pc:spChg>
        <pc:spChg chg="add del mod">
          <ac:chgData name="Juliette Vieillevigne" userId="20642792-af16-48bd-a425-9c9e19940ef5" providerId="ADAL" clId="{A84A7417-66B1-4A73-93F4-1772BF993A2A}" dt="2022-05-11T13:33:45.100" v="133" actId="478"/>
          <ac:spMkLst>
            <pc:docMk/>
            <pc:sldMk cId="1791193308" sldId="260"/>
            <ac:spMk id="9" creationId="{14967D0B-ADEB-9B76-7B78-133F6432CE92}"/>
          </ac:spMkLst>
        </pc:spChg>
        <pc:spChg chg="add mod">
          <ac:chgData name="Juliette Vieillevigne" userId="20642792-af16-48bd-a425-9c9e19940ef5" providerId="ADAL" clId="{A84A7417-66B1-4A73-93F4-1772BF993A2A}" dt="2022-05-11T13:24:53.445" v="122" actId="121"/>
          <ac:spMkLst>
            <pc:docMk/>
            <pc:sldMk cId="1791193308" sldId="260"/>
            <ac:spMk id="10" creationId="{126DB6B3-42EB-6E8B-6D20-B3F2597560AC}"/>
          </ac:spMkLst>
        </pc:spChg>
        <pc:spChg chg="add mod">
          <ac:chgData name="Juliette Vieillevigne" userId="20642792-af16-48bd-a425-9c9e19940ef5" providerId="ADAL" clId="{A84A7417-66B1-4A73-93F4-1772BF993A2A}" dt="2022-05-11T13:33:49.391" v="152" actId="20577"/>
          <ac:spMkLst>
            <pc:docMk/>
            <pc:sldMk cId="1791193308" sldId="260"/>
            <ac:spMk id="11" creationId="{9CA21019-3CFE-FE16-CFF2-60699A5C26AD}"/>
          </ac:spMkLst>
        </pc:spChg>
        <pc:spChg chg="add mod">
          <ac:chgData name="Juliette Vieillevigne" userId="20642792-af16-48bd-a425-9c9e19940ef5" providerId="ADAL" clId="{A84A7417-66B1-4A73-93F4-1772BF993A2A}" dt="2022-05-11T13:59:03.351" v="192" actId="122"/>
          <ac:spMkLst>
            <pc:docMk/>
            <pc:sldMk cId="1791193308" sldId="260"/>
            <ac:spMk id="12" creationId="{127ED5D4-03E5-70B8-34DA-6DEC67A8D01C}"/>
          </ac:spMkLst>
        </pc:spChg>
      </pc:sldChg>
    </pc:docChg>
  </pc:docChgLst>
  <pc:docChgLst>
    <pc:chgData name="Jon Hall" userId="c91b0b126f4fe43d" providerId="LiveId" clId="{25FC5F45-B056-4A02-A449-74F095BDC074}"/>
    <pc:docChg chg="custSel modSld modMainMaster">
      <pc:chgData name="Jon Hall" userId="c91b0b126f4fe43d" providerId="LiveId" clId="{25FC5F45-B056-4A02-A449-74F095BDC074}" dt="2022-04-01T14:52:39.806" v="8"/>
      <pc:docMkLst>
        <pc:docMk/>
      </pc:docMkLst>
      <pc:sldChg chg="addSp delSp modSp mod">
        <pc:chgData name="Jon Hall" userId="c91b0b126f4fe43d" providerId="LiveId" clId="{25FC5F45-B056-4A02-A449-74F095BDC074}" dt="2022-04-01T14:52:27.884" v="7" actId="21"/>
        <pc:sldMkLst>
          <pc:docMk/>
          <pc:sldMk cId="375647284" sldId="256"/>
        </pc:sldMkLst>
        <pc:picChg chg="add del mod">
          <ac:chgData name="Jon Hall" userId="c91b0b126f4fe43d" providerId="LiveId" clId="{25FC5F45-B056-4A02-A449-74F095BDC074}" dt="2022-04-01T14:52:27.884" v="7" actId="21"/>
          <ac:picMkLst>
            <pc:docMk/>
            <pc:sldMk cId="375647284" sldId="256"/>
            <ac:picMk id="8" creationId="{A1DB7233-68F5-4753-88EA-E8B49C25D5C6}"/>
          </ac:picMkLst>
        </pc:picChg>
      </pc:sldChg>
      <pc:sldMasterChg chg="addSp modSp">
        <pc:chgData name="Jon Hall" userId="c91b0b126f4fe43d" providerId="LiveId" clId="{25FC5F45-B056-4A02-A449-74F095BDC074}" dt="2022-04-01T14:52:39.806" v="8"/>
        <pc:sldMasterMkLst>
          <pc:docMk/>
          <pc:sldMasterMk cId="0" sldId="2147484032"/>
        </pc:sldMasterMkLst>
        <pc:picChg chg="add mod">
          <ac:chgData name="Jon Hall" userId="c91b0b126f4fe43d" providerId="LiveId" clId="{25FC5F45-B056-4A02-A449-74F095BDC074}" dt="2022-04-01T14:52:39.806" v="8"/>
          <ac:picMkLst>
            <pc:docMk/>
            <pc:sldMasterMk cId="0" sldId="2147484032"/>
            <ac:picMk id="9" creationId="{3B9BEB5F-9397-4989-92C3-B6F972B1717B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C9A57-E74E-46E1-802D-7A22AF04449B}" type="datetimeFigureOut">
              <a:rPr lang="nb-NO" smtClean="0"/>
              <a:t>11.05.2022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BEE95-CAE1-4F76-9BA5-67014284A1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602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2AE16-7661-4E0B-A4D1-B7861D0EB727}" type="datetimeFigureOut">
              <a:rPr lang="nb-NO" smtClean="0"/>
              <a:t>11.05.2022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DF38B-621D-4BCD-89A9-FBD666408D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72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DF38B-621D-4BCD-89A9-FBD666408DA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344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979E7-FAAF-4750-95F1-872D7D31748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569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DF38B-621D-4BCD-89A9-FBD666408DA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044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B791-8C77-4131-8050-7A4FF8BE2C3F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BE01-EF28-4328-A547-63D203B7BB90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3837-941D-41DE-A61A-77DD77D7AEB6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16"/>
          <p:cNvSpPr>
            <a:spLocks noGrp="1"/>
          </p:cNvSpPr>
          <p:nvPr>
            <p:ph sz="quarter" idx="18"/>
          </p:nvPr>
        </p:nvSpPr>
        <p:spPr>
          <a:xfrm>
            <a:off x="359251" y="1257300"/>
            <a:ext cx="8424000" cy="5052020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buClr>
                <a:schemeClr val="accent2"/>
              </a:buClr>
              <a:buSzPct val="125000"/>
              <a:buFont typeface="Arial" pitchFamily="34" charset="0"/>
              <a:buChar char="•"/>
              <a:defRPr sz="1500">
                <a:solidFill>
                  <a:schemeClr val="accent5"/>
                </a:solidFill>
              </a:defRPr>
            </a:lvl1pPr>
            <a:lvl2pPr marL="601266" indent="-270272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350"/>
            </a:lvl2pPr>
            <a:lvl3pPr marL="878681" indent="-214313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200"/>
            </a:lvl3pPr>
            <a:lvl4pPr marL="1278731" indent="-215504">
              <a:buClr>
                <a:schemeClr val="accent6"/>
              </a:buClr>
              <a:buSzPct val="125000"/>
              <a:buFont typeface="Arial" pitchFamily="34" charset="0"/>
              <a:buChar char="•"/>
              <a:defRPr sz="1050">
                <a:solidFill>
                  <a:schemeClr val="accent5"/>
                </a:solidFill>
              </a:defRPr>
            </a:lvl4pPr>
            <a:lvl5pPr marL="1614488" indent="-85725">
              <a:buSzPct val="125000"/>
              <a:buFont typeface="Arial" panose="020B0604020202020204" pitchFamily="34" charset="0"/>
              <a:buChar char="•"/>
              <a:defRPr sz="900" baseline="0"/>
            </a:lvl5pPr>
            <a:lvl6pPr>
              <a:defRPr/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20" hasCustomPrompt="1"/>
          </p:nvPr>
        </p:nvSpPr>
        <p:spPr>
          <a:xfrm>
            <a:off x="1447801" y="205740"/>
            <a:ext cx="7335450" cy="77498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fr-FR" sz="15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1724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68128" y="1296968"/>
            <a:ext cx="2438399" cy="365760"/>
          </a:xfrm>
        </p:spPr>
        <p:txBody>
          <a:bodyPr/>
          <a:lstStyle/>
          <a:p>
            <a:fld id="{04F6F1DB-EB88-413C-BE21-80BDD3483E0D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22080" y="3339160"/>
            <a:ext cx="3930497" cy="36576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SMIG2012  - Louvain 22-23 May 2012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C619-7BC7-410B-B2E3-9D711E67A1CD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AF34-FB92-4B61-BC7B-F6E9B072AB18}" type="datetime1">
              <a:rPr lang="nb-NO" smtClean="0"/>
              <a:t>11.05.2022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0EC-802F-4532-A769-F1C0B6544333}" type="datetime1">
              <a:rPr lang="nb-NO" smtClean="0"/>
              <a:t>11.05.2022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D048-18E1-4BEB-A2DD-F65FB75A24BB}" type="datetime1">
              <a:rPr lang="nb-NO" smtClean="0"/>
              <a:t>11.05.2022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25AD-3789-49A4-AF87-FE3AC1CFCB3C}" type="datetime1">
              <a:rPr lang="nb-NO" smtClean="0"/>
              <a:t>11.05.2022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B6D3-E0C4-455A-8EFE-7DFF1BF7361E}" type="datetime1">
              <a:rPr lang="nb-NO" smtClean="0"/>
              <a:t>11.05.2022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16A6-E50A-4936-BCE0-8EAA216B402B}" type="datetime1">
              <a:rPr lang="nb-NO" smtClean="0"/>
              <a:t>11.05.2022</a:t>
            </a:fld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20FBF4F-7021-410B-B4ED-71D3FC67930E}" type="datetime1">
              <a:rPr lang="nb-NO" smtClean="0"/>
              <a:t>11.05.2022</a:t>
            </a:fld>
            <a:endParaRPr lang="nb-NO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B9BEB5F-9397-4989-92C3-B6F972B1717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158"/>
            <a:ext cx="1162284" cy="3829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ylvie.naudet@cea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../propal%202021/SOFINS/Video_Sofins/GeolocRecons3D.mp4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hyperlink" Target="slam_versailles.avi" TargetMode="External"/><Relationship Id="rId9" Type="http://schemas.openxmlformats.org/officeDocument/2006/relationships/image" Target="../media/image6.png"/><Relationship Id="rId14" Type="http://schemas.openxmlformats.org/officeDocument/2006/relationships/hyperlink" Target="mailto:Sylvie.naudet@cea.f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Sylvie.naudet@cea.fr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ylvie.naudet@cea.f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7904" y="545014"/>
            <a:ext cx="8229600" cy="850106"/>
          </a:xfrm>
        </p:spPr>
        <p:txBody>
          <a:bodyPr>
            <a:noAutofit/>
          </a:bodyPr>
          <a:lstStyle/>
          <a:p>
            <a:r>
              <a:rPr lang="nb-NO" sz="3600" dirty="0"/>
              <a:t>Autonomous System for infrastructure </a:t>
            </a:r>
            <a:br>
              <a:rPr lang="nb-NO" sz="3600" dirty="0"/>
            </a:br>
            <a:r>
              <a:rPr lang="nb-NO" sz="3600" dirty="0"/>
              <a:t>protection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2276872"/>
            <a:ext cx="7620000" cy="43490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Sylvie NAUDET</a:t>
            </a:r>
          </a:p>
          <a:p>
            <a:r>
              <a:rPr lang="en-GB" dirty="0">
                <a:hlinkClick r:id="rId3"/>
              </a:rPr>
              <a:t>Sylvie.naudet@cea.fr</a:t>
            </a:r>
            <a:r>
              <a:rPr lang="en-GB" dirty="0"/>
              <a:t> </a:t>
            </a:r>
          </a:p>
          <a:p>
            <a:r>
              <a:rPr lang="en-GB" dirty="0"/>
              <a:t>CEA – French RTO </a:t>
            </a:r>
          </a:p>
          <a:p>
            <a:r>
              <a:rPr lang="en-GB" dirty="0"/>
              <a:t>Role:  WP leader, technology provider</a:t>
            </a:r>
          </a:p>
          <a:p>
            <a:endParaRPr lang="en-GB" dirty="0"/>
          </a:p>
          <a:p>
            <a:r>
              <a:rPr lang="en-GB" dirty="0"/>
              <a:t>Proposal activity: CL3-INFRA-01-02</a:t>
            </a:r>
          </a:p>
          <a:p>
            <a:pPr marL="411480" lvl="1" indent="0">
              <a:buNone/>
            </a:pPr>
            <a:r>
              <a:rPr lang="en-GB" dirty="0"/>
              <a:t>		But also DRS-01-09</a:t>
            </a:r>
          </a:p>
          <a:p>
            <a:endParaRPr lang="en-GB" i="1" dirty="0"/>
          </a:p>
          <a:p>
            <a:endParaRPr lang="en-GB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fi-FI" sz="1600" dirty="0"/>
              <a:t>SMI2G 2022,  16-17 May 2022, Brussels</a:t>
            </a:r>
            <a:endParaRPr lang="nb-NO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1</a:t>
            </a:fld>
            <a:endParaRPr lang="nb-NO" dirty="0"/>
          </a:p>
        </p:txBody>
      </p:sp>
      <p:sp>
        <p:nvSpPr>
          <p:cNvPr id="2" name="Tekstvak 1"/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Sylvie </a:t>
            </a:r>
            <a:r>
              <a:rPr lang="en-US" dirty="0" err="1">
                <a:solidFill>
                  <a:schemeClr val="bg1"/>
                </a:solidFill>
              </a:rPr>
              <a:t>Naudet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GB" dirty="0">
                <a:hlinkClick r:id="rId3"/>
              </a:rPr>
              <a:t>Sylvie.naudet@cea.fr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64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Espace réservé du contenu 2"/>
          <p:cNvSpPr>
            <a:spLocks noGrp="1"/>
          </p:cNvSpPr>
          <p:nvPr>
            <p:ph sz="quarter" idx="18"/>
          </p:nvPr>
        </p:nvSpPr>
        <p:spPr>
          <a:xfrm>
            <a:off x="1547814" y="2836069"/>
            <a:ext cx="6156722" cy="3509963"/>
          </a:xfrm>
        </p:spPr>
        <p:txBody>
          <a:bodyPr/>
          <a:lstStyle/>
          <a:p>
            <a:pPr marL="0" lvl="1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fr-FR" dirty="0"/>
          </a:p>
          <a:p>
            <a:pPr marL="0" indent="0">
              <a:buNone/>
              <a:defRPr/>
            </a:pPr>
            <a:endParaRPr lang="fr-FR" dirty="0"/>
          </a:p>
          <a:p>
            <a:pPr marL="0" indent="0">
              <a:buNone/>
              <a:defRPr/>
            </a:pPr>
            <a:endParaRPr lang="fr-FR" dirty="0"/>
          </a:p>
          <a:p>
            <a:pPr marL="0" indent="0">
              <a:buNone/>
              <a:defRPr/>
            </a:pPr>
            <a:endParaRPr lang="fr-FR" dirty="0"/>
          </a:p>
          <a:p>
            <a:pPr marL="0" indent="0">
              <a:buNone/>
              <a:defRPr/>
            </a:pPr>
            <a:endParaRPr lang="fr-FR" dirty="0"/>
          </a:p>
          <a:p>
            <a:pPr marL="0" indent="0">
              <a:buNone/>
              <a:defRPr/>
            </a:pPr>
            <a:endParaRPr lang="fr-FR" dirty="0"/>
          </a:p>
          <a:p>
            <a:pPr marL="0" indent="0">
              <a:buNone/>
              <a:defRPr/>
            </a:pPr>
            <a:endParaRPr lang="fr-FR" sz="900" i="1" dirty="0"/>
          </a:p>
          <a:p>
            <a:pPr marL="364556" lvl="1" indent="0">
              <a:buNone/>
              <a:defRPr/>
            </a:pPr>
            <a:endParaRPr lang="fr-FR" sz="1050" dirty="0"/>
          </a:p>
          <a:p>
            <a:pPr lvl="1">
              <a:defRPr/>
            </a:pPr>
            <a:endParaRPr lang="en-US" dirty="0"/>
          </a:p>
          <a:p>
            <a:pPr marL="0" lvl="1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  <p:grpSp>
        <p:nvGrpSpPr>
          <p:cNvPr id="2" name="Groupe 1"/>
          <p:cNvGrpSpPr/>
          <p:nvPr/>
        </p:nvGrpSpPr>
        <p:grpSpPr>
          <a:xfrm>
            <a:off x="148305" y="1268760"/>
            <a:ext cx="7928895" cy="4663102"/>
            <a:chOff x="171497" y="1032513"/>
            <a:chExt cx="9192873" cy="5061283"/>
          </a:xfrm>
        </p:grpSpPr>
        <p:grpSp>
          <p:nvGrpSpPr>
            <p:cNvPr id="24586" name="Groupe 129"/>
            <p:cNvGrpSpPr>
              <a:grpSpLocks/>
            </p:cNvGrpSpPr>
            <p:nvPr/>
          </p:nvGrpSpPr>
          <p:grpSpPr bwMode="auto">
            <a:xfrm>
              <a:off x="511490" y="2301700"/>
              <a:ext cx="1247775" cy="1111966"/>
              <a:chOff x="1397227" y="2277343"/>
              <a:chExt cx="1962701" cy="1854161"/>
            </a:xfrm>
          </p:grpSpPr>
          <p:pic>
            <p:nvPicPr>
              <p:cNvPr id="2468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3648" y="2277343"/>
                <a:ext cx="1956280" cy="1465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0" name="Rectangle 119">
                <a:hlinkClick r:id="rId4" action="ppaction://hlinkfile"/>
              </p:cNvPr>
              <p:cNvSpPr/>
              <p:nvPr/>
            </p:nvSpPr>
            <p:spPr bwMode="auto">
              <a:xfrm>
                <a:off x="1397227" y="3708109"/>
                <a:ext cx="1962701" cy="423395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shade val="51000"/>
                      <a:satMod val="130000"/>
                    </a:srgbClr>
                  </a:gs>
                  <a:gs pos="80000">
                    <a:srgbClr val="FFFFFF">
                      <a:shade val="93000"/>
                      <a:satMod val="130000"/>
                    </a:srgbClr>
                  </a:gs>
                  <a:gs pos="100000">
                    <a:srgbClr val="FFFFFF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fr-FR" sz="1050" kern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Verdana"/>
                    <a:cs typeface="Arial" pitchFamily="34" charset="0"/>
                  </a:rPr>
                  <a:t>Visual SLAM</a:t>
                </a:r>
              </a:p>
            </p:txBody>
          </p:sp>
        </p:grpSp>
        <p:sp>
          <p:nvSpPr>
            <p:cNvPr id="107" name="Flèche droite 13"/>
            <p:cNvSpPr>
              <a:spLocks noChangeArrowheads="1"/>
            </p:cNvSpPr>
            <p:nvPr/>
          </p:nvSpPr>
          <p:spPr bwMode="auto">
            <a:xfrm>
              <a:off x="1815218" y="2711184"/>
              <a:ext cx="394134" cy="569604"/>
            </a:xfrm>
            <a:prstGeom prst="rightArrow">
              <a:avLst>
                <a:gd name="adj1" fmla="val 50000"/>
                <a:gd name="adj2" fmla="val 49861"/>
              </a:avLst>
            </a:prstGeom>
            <a:solidFill>
              <a:schemeClr val="accent5"/>
            </a:solidFill>
            <a:ln>
              <a:noFill/>
            </a:ln>
          </p:spPr>
          <p:txBody>
            <a:bodyPr wrap="square" lIns="78230" tIns="39115" rIns="78230" bIns="39115">
              <a:spAutoFit/>
            </a:bodyPr>
            <a:lstStyle/>
            <a:p>
              <a:pPr>
                <a:defRPr/>
              </a:pPr>
              <a:endParaRPr lang="en-US" sz="1350" kern="0">
                <a:solidFill>
                  <a:sysClr val="windowText" lastClr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25" name="Titre 1"/>
            <p:cNvSpPr txBox="1">
              <a:spLocks/>
            </p:cNvSpPr>
            <p:nvPr/>
          </p:nvSpPr>
          <p:spPr>
            <a:xfrm>
              <a:off x="477537" y="1032513"/>
              <a:ext cx="8886833" cy="522515"/>
            </a:xfrm>
            <a:prstGeom prst="rect">
              <a:avLst/>
            </a:prstGeom>
          </p:spPr>
          <p:txBody>
            <a:bodyPr/>
            <a:lstStyle>
              <a:lvl1pPr algn="r" defTabSz="914400" rtl="0" eaLnBrk="1" latinLnBrk="0" hangingPunct="1">
                <a:spcBef>
                  <a:spcPct val="0"/>
                </a:spcBef>
                <a:buNone/>
                <a:defRPr sz="2000" b="1" kern="1200" cap="all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fr-FR" sz="1800" dirty="0">
                  <a:solidFill>
                    <a:srgbClr val="FF0000"/>
                  </a:solidFill>
                  <a:latin typeface="Arial"/>
                </a:rPr>
                <a:t>3D Localisation and MAPPING </a:t>
              </a:r>
              <a:r>
                <a:rPr lang="fr-FR" sz="1800" dirty="0" err="1">
                  <a:solidFill>
                    <a:srgbClr val="FF0000"/>
                  </a:solidFill>
                  <a:latin typeface="Arial"/>
                </a:rPr>
                <a:t>From</a:t>
              </a:r>
              <a:r>
                <a:rPr lang="fr-FR" sz="1800" dirty="0">
                  <a:solidFill>
                    <a:srgbClr val="FF0000"/>
                  </a:solidFill>
                  <a:latin typeface="Arial"/>
                </a:rPr>
                <a:t> </a:t>
              </a:r>
              <a:r>
                <a:rPr lang="fr-FR" sz="1800" dirty="0" err="1">
                  <a:solidFill>
                    <a:srgbClr val="FF0000"/>
                  </a:solidFill>
                  <a:latin typeface="Arial"/>
                </a:rPr>
                <a:t>embedded</a:t>
              </a:r>
              <a:r>
                <a:rPr lang="fr-FR" sz="1800" dirty="0">
                  <a:solidFill>
                    <a:srgbClr val="FF0000"/>
                  </a:solidFill>
                  <a:latin typeface="Arial"/>
                </a:rPr>
                <a:t> camera </a:t>
              </a:r>
              <a:endParaRPr lang="en-US" sz="1800" dirty="0">
                <a:solidFill>
                  <a:srgbClr val="FF0000"/>
                </a:solidFill>
                <a:latin typeface="Arial"/>
              </a:endParaRPr>
            </a:p>
          </p:txBody>
        </p:sp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5"/>
            <a:srcRect b="13903"/>
            <a:stretch/>
          </p:blipFill>
          <p:spPr>
            <a:xfrm>
              <a:off x="186017" y="4572875"/>
              <a:ext cx="1410878" cy="12931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1670" y="4422272"/>
              <a:ext cx="1180560" cy="1100009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48487" y="4377515"/>
              <a:ext cx="1263956" cy="16838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9" name="Rectangle à coins arrondis 28"/>
            <p:cNvSpPr/>
            <p:nvPr/>
          </p:nvSpPr>
          <p:spPr>
            <a:xfrm>
              <a:off x="171497" y="3749376"/>
              <a:ext cx="1505217" cy="949364"/>
            </a:xfrm>
            <a:prstGeom prst="roundRect">
              <a:avLst/>
            </a:prstGeom>
            <a:solidFill>
              <a:schemeClr val="tx2">
                <a:alpha val="31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chemeClr val="tx1"/>
                  </a:solidFill>
                </a:rPr>
                <a:t> Indoor person </a:t>
              </a:r>
              <a:r>
                <a:rPr lang="en-US" sz="900" dirty="0" err="1">
                  <a:solidFill>
                    <a:schemeClr val="tx1"/>
                  </a:solidFill>
                </a:rPr>
                <a:t>localisation</a:t>
              </a:r>
              <a:r>
                <a:rPr lang="en-US" sz="900" dirty="0">
                  <a:solidFill>
                    <a:schemeClr val="tx1"/>
                  </a:solidFill>
                </a:rPr>
                <a:t>  for </a:t>
              </a:r>
              <a:r>
                <a:rPr lang="en-US" sz="900" dirty="0">
                  <a:solidFill>
                    <a:schemeClr val="tx1"/>
                  </a:solidFill>
                  <a:hlinkClick r:id="rId8" action="ppaction://hlinkfile"/>
                </a:rPr>
                <a:t>emergency</a:t>
              </a:r>
              <a:r>
                <a:rPr lang="en-US" sz="900" dirty="0">
                  <a:solidFill>
                    <a:schemeClr val="tx1"/>
                  </a:solidFill>
                </a:rPr>
                <a:t>, security and </a:t>
              </a:r>
              <a:r>
                <a:rPr lang="en-US" sz="900" dirty="0" err="1">
                  <a:solidFill>
                    <a:schemeClr val="tx1"/>
                  </a:solidFill>
                </a:rPr>
                <a:t>defence</a:t>
              </a:r>
              <a:r>
                <a:rPr lang="en-US" sz="900" dirty="0">
                  <a:solidFill>
                    <a:schemeClr val="tx1"/>
                  </a:solidFill>
                </a:rPr>
                <a:t> operations</a:t>
              </a:r>
              <a:r>
                <a:rPr lang="en-US" sz="1350" dirty="0"/>
                <a:t>.</a:t>
              </a:r>
              <a:endParaRPr lang="fr-FR" sz="9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3938016" y="3964776"/>
              <a:ext cx="1349206" cy="518565"/>
            </a:xfrm>
            <a:prstGeom prst="roundRect">
              <a:avLst/>
            </a:prstGeom>
            <a:solidFill>
              <a:schemeClr val="tx2">
                <a:alpha val="31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>
                  <a:solidFill>
                    <a:prstClr val="black"/>
                  </a:solidFill>
                  <a:latin typeface="Arial"/>
                </a:rPr>
                <a:t>Drone localisation for inspection </a:t>
              </a:r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5841592" y="3929038"/>
              <a:ext cx="1273078" cy="590040"/>
            </a:xfrm>
            <a:prstGeom prst="roundRect">
              <a:avLst/>
            </a:prstGeom>
            <a:solidFill>
              <a:schemeClr val="tx2">
                <a:alpha val="31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err="1">
                  <a:solidFill>
                    <a:prstClr val="black"/>
                  </a:solidFill>
                  <a:latin typeface="Arial"/>
                </a:rPr>
                <a:t>Autonomous</a:t>
              </a:r>
              <a:r>
                <a:rPr lang="fr-FR" sz="900" dirty="0">
                  <a:solidFill>
                    <a:prstClr val="black"/>
                  </a:solidFill>
                  <a:latin typeface="Arial"/>
                </a:rPr>
                <a:t> navigation of robot</a:t>
              </a:r>
            </a:p>
          </p:txBody>
        </p:sp>
        <p:grpSp>
          <p:nvGrpSpPr>
            <p:cNvPr id="32" name="Groupe 31"/>
            <p:cNvGrpSpPr/>
            <p:nvPr/>
          </p:nvGrpSpPr>
          <p:grpSpPr>
            <a:xfrm>
              <a:off x="964088" y="3710759"/>
              <a:ext cx="3437899" cy="2383037"/>
              <a:chOff x="4842722" y="1639015"/>
              <a:chExt cx="6603035" cy="5530767"/>
            </a:xfrm>
          </p:grpSpPr>
          <p:sp>
            <p:nvSpPr>
              <p:cNvPr id="33" name="Rectangle à coins arrondis 32"/>
              <p:cNvSpPr/>
              <p:nvPr/>
            </p:nvSpPr>
            <p:spPr>
              <a:xfrm>
                <a:off x="5541101" y="1639015"/>
                <a:ext cx="5904656" cy="424847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pic>
            <p:nvPicPr>
              <p:cNvPr id="35" name="Image 3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3609" y="2079303"/>
                <a:ext cx="2505674" cy="158509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6" name="Image 3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2722" y="3639892"/>
                <a:ext cx="4590687" cy="352989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7" name="Image 3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120" y="2416020"/>
                <a:ext cx="1524132" cy="1322948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38" name="Espace réservé du contenu 3"/>
            <p:cNvPicPr>
              <a:picLocks noChangeAspect="1"/>
            </p:cNvPicPr>
            <p:nvPr/>
          </p:nvPicPr>
          <p:blipFill rotWithShape="1">
            <a:blip r:embed="rId12"/>
            <a:srcRect l="20470" b="26275"/>
            <a:stretch/>
          </p:blipFill>
          <p:spPr>
            <a:xfrm>
              <a:off x="5202112" y="2190894"/>
              <a:ext cx="3941888" cy="1328565"/>
            </a:xfrm>
            <a:prstGeom prst="rect">
              <a:avLst/>
            </a:prstGeom>
          </p:spPr>
        </p:pic>
        <p:grpSp>
          <p:nvGrpSpPr>
            <p:cNvPr id="3" name="Groupe 2"/>
            <p:cNvGrpSpPr/>
            <p:nvPr/>
          </p:nvGrpSpPr>
          <p:grpSpPr>
            <a:xfrm>
              <a:off x="1793090" y="1392899"/>
              <a:ext cx="6227074" cy="998163"/>
              <a:chOff x="1106690" y="2189544"/>
              <a:chExt cx="7088501" cy="1330885"/>
            </a:xfrm>
          </p:grpSpPr>
          <p:sp>
            <p:nvSpPr>
              <p:cNvPr id="17" name="Rectangle à coins arrondis 16">
                <a:hlinkClick r:id="rId4" action="ppaction://hlinkfile"/>
              </p:cNvPr>
              <p:cNvSpPr/>
              <p:nvPr/>
            </p:nvSpPr>
            <p:spPr bwMode="auto">
              <a:xfrm>
                <a:off x="1106690" y="2189544"/>
                <a:ext cx="7003041" cy="1330885"/>
              </a:xfrm>
              <a:prstGeom prst="roundRect">
                <a:avLst/>
              </a:prstGeom>
              <a:solidFill>
                <a:srgbClr val="C0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defRPr/>
                </a:pPr>
                <a:endParaRPr lang="fr-FR" sz="900" b="1" kern="0" dirty="0">
                  <a:solidFill>
                    <a:prstClr val="white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1316450" y="2380311"/>
                <a:ext cx="6878741" cy="112985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78230" tIns="39115" rIns="78230" bIns="39115">
                <a:spAutoFit/>
              </a:bodyPr>
              <a:lstStyle/>
              <a:p>
                <a:pPr marL="214313" indent="-214313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FontTx/>
                  <a:buChar char="-"/>
                  <a:defRPr/>
                </a:pPr>
                <a:r>
                  <a:rPr lang="fr-FR" sz="1200" b="1" dirty="0">
                    <a:solidFill>
                      <a:schemeClr val="bg1"/>
                    </a:solidFill>
                  </a:rPr>
                  <a:t>6 DOF Localisation in GPS  </a:t>
                </a:r>
                <a:r>
                  <a:rPr lang="fr-FR" sz="1200" b="1" dirty="0" err="1">
                    <a:solidFill>
                      <a:schemeClr val="bg1"/>
                    </a:solidFill>
                  </a:rPr>
                  <a:t>denied</a:t>
                </a:r>
                <a:r>
                  <a:rPr lang="fr-FR" sz="1200" b="1" dirty="0">
                    <a:solidFill>
                      <a:schemeClr val="bg1"/>
                    </a:solidFill>
                  </a:rPr>
                  <a:t> </a:t>
                </a:r>
                <a:r>
                  <a:rPr lang="fr-FR" sz="1200" b="1" dirty="0" err="1">
                    <a:solidFill>
                      <a:schemeClr val="bg1"/>
                    </a:solidFill>
                  </a:rPr>
                  <a:t>environments</a:t>
                </a:r>
                <a:r>
                  <a:rPr lang="fr-FR" sz="1200" b="1" dirty="0">
                    <a:solidFill>
                      <a:schemeClr val="bg1"/>
                    </a:solidFill>
                  </a:rPr>
                  <a:t> : Indoor and </a:t>
                </a:r>
                <a:r>
                  <a:rPr lang="fr-FR" sz="1200" b="1" dirty="0" err="1">
                    <a:solidFill>
                      <a:schemeClr val="bg1"/>
                    </a:solidFill>
                  </a:rPr>
                  <a:t>outdoor</a:t>
                </a:r>
                <a:endParaRPr lang="fr-FR" sz="1200" b="1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defRPr/>
                </a:pPr>
                <a:endParaRPr lang="fr-FR" sz="1200" b="1" dirty="0">
                  <a:solidFill>
                    <a:schemeClr val="bg1"/>
                  </a:solidFill>
                </a:endParaRPr>
              </a:p>
              <a:p>
                <a:pPr marL="214313" indent="-214313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FontTx/>
                  <a:buChar char="-"/>
                  <a:defRPr/>
                </a:pPr>
                <a:r>
                  <a:rPr lang="fr-FR" sz="1200" b="1" dirty="0" err="1">
                    <a:solidFill>
                      <a:schemeClr val="bg1"/>
                    </a:solidFill>
                  </a:rPr>
                  <a:t>Sparse</a:t>
                </a:r>
                <a:r>
                  <a:rPr lang="fr-FR" sz="1200" b="1" dirty="0">
                    <a:solidFill>
                      <a:schemeClr val="bg1"/>
                    </a:solidFill>
                  </a:rPr>
                  <a:t> and Dense </a:t>
                </a:r>
                <a:r>
                  <a:rPr lang="fr-FR" sz="1200" b="1" dirty="0" err="1">
                    <a:solidFill>
                      <a:schemeClr val="bg1"/>
                    </a:solidFill>
                  </a:rPr>
                  <a:t>Mapping</a:t>
                </a:r>
                <a:r>
                  <a:rPr lang="fr-FR" sz="1200" b="1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214313" indent="-214313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FontTx/>
                  <a:buChar char="-"/>
                  <a:defRPr/>
                </a:pPr>
                <a:r>
                  <a:rPr lang="fr-FR" sz="1200" b="1" dirty="0" err="1">
                    <a:solidFill>
                      <a:schemeClr val="bg1"/>
                    </a:solidFill>
                  </a:rPr>
                  <a:t>Semantic</a:t>
                </a:r>
                <a:r>
                  <a:rPr lang="fr-FR" sz="1200" b="1" dirty="0">
                    <a:solidFill>
                      <a:schemeClr val="bg1"/>
                    </a:solidFill>
                  </a:rPr>
                  <a:t>  </a:t>
                </a:r>
                <a:r>
                  <a:rPr lang="fr-FR" sz="1200" b="1" dirty="0" err="1">
                    <a:solidFill>
                      <a:schemeClr val="bg1"/>
                    </a:solidFill>
                  </a:rPr>
                  <a:t>analysis</a:t>
                </a:r>
                <a:endParaRPr lang="fr-FR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4667250" y="3244850"/>
                <a:ext cx="3168650" cy="2530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78230" tIns="39115" rIns="78230" bIns="39115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defRPr/>
                </a:pPr>
                <a:endParaRPr lang="fr-FR" sz="900" kern="0" dirty="0">
                  <a:solidFill>
                    <a:prstClr val="white"/>
                  </a:solidFill>
                  <a:latin typeface="Arial" charset="0"/>
                  <a:cs typeface="Arial" pitchFamily="34" charset="0"/>
                </a:endParaRPr>
              </a:p>
            </p:txBody>
          </p:sp>
        </p:grpSp>
        <p:sp>
          <p:nvSpPr>
            <p:cNvPr id="4" name="Flèche droite 3"/>
            <p:cNvSpPr/>
            <p:nvPr/>
          </p:nvSpPr>
          <p:spPr>
            <a:xfrm>
              <a:off x="8045903" y="2836069"/>
              <a:ext cx="164429" cy="130813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13" name="Rectangle à coins arrondis 212"/>
            <p:cNvSpPr/>
            <p:nvPr/>
          </p:nvSpPr>
          <p:spPr>
            <a:xfrm>
              <a:off x="2270563" y="2414025"/>
              <a:ext cx="2782580" cy="1082471"/>
            </a:xfrm>
            <a:prstGeom prst="roundRect">
              <a:avLst/>
            </a:prstGeom>
            <a:solidFill>
              <a:schemeClr val="bg2">
                <a:alpha val="3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baseline="30000" dirty="0">
                  <a:solidFill>
                    <a:prstClr val="black"/>
                  </a:solidFill>
                  <a:latin typeface="Arial"/>
                </a:rPr>
                <a:t>Sensor fusion :</a:t>
              </a:r>
              <a:r>
                <a:rPr lang="en-US" sz="15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1500" baseline="30000" dirty="0">
                  <a:solidFill>
                    <a:prstClr val="black"/>
                  </a:solidFill>
                  <a:latin typeface="Arial"/>
                </a:rPr>
                <a:t>IMU, RGB or RGBD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baseline="30000" dirty="0" err="1">
                  <a:solidFill>
                    <a:prstClr val="black"/>
                  </a:solidFill>
                  <a:latin typeface="Arial"/>
                </a:rPr>
                <a:t>ViewPoint</a:t>
              </a:r>
              <a:r>
                <a:rPr lang="en-US" sz="1500" baseline="30000" dirty="0">
                  <a:solidFill>
                    <a:prstClr val="black"/>
                  </a:solidFill>
                  <a:latin typeface="Arial"/>
                </a:rPr>
                <a:t> recognition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baseline="30000" dirty="0">
                  <a:solidFill>
                    <a:prstClr val="black"/>
                  </a:solidFill>
                  <a:latin typeface="Arial"/>
                </a:rPr>
                <a:t>Cartography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baseline="30000" dirty="0">
                  <a:solidFill>
                    <a:prstClr val="black"/>
                  </a:solidFill>
                  <a:latin typeface="Arial"/>
                </a:rPr>
                <a:t>Fusion with CBRN sensor </a:t>
              </a:r>
            </a:p>
          </p:txBody>
        </p:sp>
      </p:grpSp>
      <p:sp>
        <p:nvSpPr>
          <p:cNvPr id="39" name="Rectangle à coins arrondis 38"/>
          <p:cNvSpPr/>
          <p:nvPr/>
        </p:nvSpPr>
        <p:spPr>
          <a:xfrm>
            <a:off x="6234999" y="3783018"/>
            <a:ext cx="2046866" cy="786907"/>
          </a:xfrm>
          <a:prstGeom prst="roundRect">
            <a:avLst/>
          </a:prstGeom>
          <a:solidFill>
            <a:schemeClr val="tx2">
              <a:alpha val="31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prstClr val="black"/>
                </a:solidFill>
                <a:latin typeface="Arial"/>
              </a:rPr>
              <a:t>3D </a:t>
            </a:r>
            <a:r>
              <a:rPr lang="fr-FR" sz="900" dirty="0" err="1">
                <a:solidFill>
                  <a:prstClr val="black"/>
                </a:solidFill>
                <a:latin typeface="Arial"/>
              </a:rPr>
              <a:t>cartography</a:t>
            </a:r>
            <a:r>
              <a:rPr lang="fr-FR" sz="900" dirty="0">
                <a:solidFill>
                  <a:prstClr val="black"/>
                </a:solidFill>
                <a:latin typeface="Arial"/>
              </a:rPr>
              <a:t> of the environnent </a:t>
            </a:r>
            <a:r>
              <a:rPr lang="fr-FR" sz="900" dirty="0" err="1">
                <a:solidFill>
                  <a:prstClr val="black"/>
                </a:solidFill>
                <a:latin typeface="Arial"/>
              </a:rPr>
              <a:t>with</a:t>
            </a:r>
            <a:r>
              <a:rPr lang="fr-FR" sz="900" dirty="0">
                <a:solidFill>
                  <a:prstClr val="black"/>
                </a:solidFill>
                <a:latin typeface="Arial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prstClr val="black"/>
                </a:solidFill>
                <a:latin typeface="Arial"/>
              </a:rPr>
              <a:t>localisation of CBRN </a:t>
            </a:r>
            <a:r>
              <a:rPr lang="fr-FR" sz="900" dirty="0" err="1">
                <a:solidFill>
                  <a:prstClr val="black"/>
                </a:solidFill>
                <a:latin typeface="Arial"/>
              </a:rPr>
              <a:t>threats</a:t>
            </a:r>
            <a:endParaRPr lang="fr-FR" sz="9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3792" y="4852951"/>
            <a:ext cx="1149408" cy="1328852"/>
          </a:xfrm>
          <a:prstGeom prst="rect">
            <a:avLst/>
          </a:prstGeom>
        </p:spPr>
      </p:pic>
      <p:sp>
        <p:nvSpPr>
          <p:cNvPr id="41" name="Tekstvak 6">
            <a:extLst>
              <a:ext uri="{FF2B5EF4-FFF2-40B4-BE49-F238E27FC236}">
                <a16:creationId xmlns:a16="http://schemas.microsoft.com/office/drawing/2014/main" id="{3FF925C2-A94D-0346-95E5-A0A60A0B7846}"/>
              </a:ext>
            </a:extLst>
          </p:cNvPr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Sylvie </a:t>
            </a:r>
            <a:r>
              <a:rPr lang="en-US" dirty="0" err="1">
                <a:solidFill>
                  <a:schemeClr val="bg1"/>
                </a:solidFill>
              </a:rPr>
              <a:t>Naudet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GB" dirty="0">
                <a:hlinkClick r:id="rId14"/>
              </a:rPr>
              <a:t>Sylvie.naudet@cea.fr</a:t>
            </a:r>
            <a:r>
              <a:rPr lang="en-GB" dirty="0"/>
              <a:t> </a:t>
            </a:r>
          </a:p>
        </p:txBody>
      </p:sp>
      <p:sp>
        <p:nvSpPr>
          <p:cNvPr id="42" name="Footer Placeholder 5">
            <a:extLst>
              <a:ext uri="{FF2B5EF4-FFF2-40B4-BE49-F238E27FC236}">
                <a16:creationId xmlns:a16="http://schemas.microsoft.com/office/drawing/2014/main" id="{2640CB2D-4FB9-EA80-62F2-238C40D7B988}"/>
              </a:ext>
            </a:extLst>
          </p:cNvPr>
          <p:cNvSpPr txBox="1">
            <a:spLocks/>
          </p:cNvSpPr>
          <p:nvPr/>
        </p:nvSpPr>
        <p:spPr>
          <a:xfrm rot="16200000">
            <a:off x="6822080" y="3339160"/>
            <a:ext cx="3930497" cy="36576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1600" b="1" dirty="0">
                <a:solidFill>
                  <a:schemeClr val="bg1"/>
                </a:solidFill>
              </a:rPr>
              <a:t>SMI2G 2022,  16-17 May 2022, Brussels</a:t>
            </a:r>
            <a:endParaRPr lang="nb-NO" sz="1600" b="1" dirty="0">
              <a:solidFill>
                <a:schemeClr val="bg1"/>
              </a:solidFill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96C031F7-226A-B7E2-F55E-E50F72FBBD5B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rgbClr val="1F497D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Proposal idea/content </a:t>
            </a:r>
            <a:endParaRPr lang="en-US" dirty="0"/>
          </a:p>
        </p:txBody>
      </p:sp>
      <p:sp>
        <p:nvSpPr>
          <p:cNvPr id="51" name="Slide Number Placeholder 4">
            <a:extLst>
              <a:ext uri="{FF2B5EF4-FFF2-40B4-BE49-F238E27FC236}">
                <a16:creationId xmlns:a16="http://schemas.microsoft.com/office/drawing/2014/main" id="{AF8DA357-8E78-D2AB-09CB-643F7F872227}"/>
              </a:ext>
            </a:extLst>
          </p:cNvPr>
          <p:cNvSpPr txBox="1">
            <a:spLocks/>
          </p:cNvSpPr>
          <p:nvPr/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326606-9769-45B9-B145-D32B89908B05}" type="slidenum">
              <a:rPr lang="nb-NO" smtClean="0">
                <a:solidFill>
                  <a:schemeClr val="bg1"/>
                </a:solidFill>
              </a:rPr>
              <a:pPr algn="ctr"/>
              <a:t>2</a:t>
            </a:fld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3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8"/>
          </p:nvPr>
        </p:nvSpPr>
        <p:spPr>
          <a:xfrm>
            <a:off x="359251" y="1257300"/>
            <a:ext cx="7309093" cy="5052020"/>
          </a:xfrm>
        </p:spPr>
        <p:txBody>
          <a:bodyPr>
            <a:normAutofit/>
          </a:bodyPr>
          <a:lstStyle/>
          <a:p>
            <a:pPr lvl="1"/>
            <a:endParaRPr lang="fr-FR" sz="1800" dirty="0"/>
          </a:p>
          <a:p>
            <a:pPr lvl="1"/>
            <a:r>
              <a:rPr lang="fr-FR" sz="2200" dirty="0" err="1"/>
              <a:t>Autonomous</a:t>
            </a:r>
            <a:r>
              <a:rPr lang="fr-FR" sz="2200" dirty="0"/>
              <a:t> robot for inspection and for a </a:t>
            </a:r>
            <a:r>
              <a:rPr lang="fr-FR" sz="2200" dirty="0" err="1"/>
              <a:t>faster</a:t>
            </a:r>
            <a:r>
              <a:rPr lang="fr-FR" sz="2200" dirty="0"/>
              <a:t> </a:t>
            </a:r>
            <a:r>
              <a:rPr lang="fr-FR" sz="2200" dirty="0" err="1"/>
              <a:t>preparation</a:t>
            </a:r>
            <a:r>
              <a:rPr lang="fr-FR" sz="2200" dirty="0"/>
              <a:t> of </a:t>
            </a:r>
            <a:r>
              <a:rPr lang="fr-FR" sz="2200" dirty="0" err="1"/>
              <a:t>human</a:t>
            </a:r>
            <a:r>
              <a:rPr lang="fr-FR" sz="2200" dirty="0"/>
              <a:t> intervention (</a:t>
            </a:r>
            <a:r>
              <a:rPr lang="fr-FR" sz="2200" dirty="0" err="1"/>
              <a:t>reduce</a:t>
            </a:r>
            <a:r>
              <a:rPr lang="fr-FR" sz="2200" dirty="0"/>
              <a:t> the </a:t>
            </a:r>
            <a:r>
              <a:rPr lang="fr-FR" sz="2200" dirty="0" err="1"/>
              <a:t>risk</a:t>
            </a:r>
            <a:r>
              <a:rPr lang="fr-FR" sz="2200" dirty="0"/>
              <a:t> for </a:t>
            </a:r>
            <a:r>
              <a:rPr lang="fr-FR" sz="2200" dirty="0" err="1"/>
              <a:t>human</a:t>
            </a:r>
            <a:r>
              <a:rPr lang="fr-FR" sz="2200" dirty="0"/>
              <a:t>) by </a:t>
            </a:r>
            <a:endParaRPr lang="fr-FR" sz="1800" dirty="0"/>
          </a:p>
          <a:p>
            <a:pPr lvl="2"/>
            <a:r>
              <a:rPr lang="fr-FR" sz="2000" dirty="0" err="1"/>
              <a:t>creating</a:t>
            </a:r>
            <a:r>
              <a:rPr lang="fr-FR" sz="2000" dirty="0"/>
              <a:t> an </a:t>
            </a:r>
            <a:r>
              <a:rPr lang="fr-FR" sz="2000" dirty="0" err="1"/>
              <a:t>automatic</a:t>
            </a:r>
            <a:r>
              <a:rPr lang="fr-FR" sz="2000" dirty="0"/>
              <a:t> 3D mapping  of the environnement </a:t>
            </a:r>
          </a:p>
          <a:p>
            <a:pPr lvl="2"/>
            <a:r>
              <a:rPr lang="fr-FR" sz="2000" dirty="0" err="1"/>
              <a:t>detecting</a:t>
            </a:r>
            <a:r>
              <a:rPr lang="fr-FR" sz="2000" dirty="0"/>
              <a:t> and </a:t>
            </a:r>
            <a:r>
              <a:rPr lang="fr-FR" sz="2000" dirty="0" err="1"/>
              <a:t>localizing</a:t>
            </a:r>
            <a:r>
              <a:rPr lang="fr-FR" sz="2000" dirty="0"/>
              <a:t> the CBRN </a:t>
            </a:r>
            <a:r>
              <a:rPr lang="fr-FR" sz="2000" dirty="0" err="1"/>
              <a:t>threats</a:t>
            </a:r>
            <a:r>
              <a:rPr lang="fr-FR" sz="2000" dirty="0"/>
              <a:t> (by </a:t>
            </a:r>
            <a:r>
              <a:rPr lang="fr-FR" sz="2000" dirty="0" err="1"/>
              <a:t>coupling</a:t>
            </a:r>
            <a:r>
              <a:rPr lang="fr-FR" sz="2000" dirty="0"/>
              <a:t> camera and </a:t>
            </a:r>
            <a:r>
              <a:rPr lang="fr-FR" sz="2000" dirty="0" err="1"/>
              <a:t>potential</a:t>
            </a:r>
            <a:r>
              <a:rPr lang="fr-FR" sz="2000" dirty="0"/>
              <a:t> CBRN </a:t>
            </a:r>
            <a:r>
              <a:rPr lang="fr-FR" sz="2000" dirty="0" err="1"/>
              <a:t>sensors</a:t>
            </a:r>
            <a:r>
              <a:rPr lang="fr-FR" sz="2000" dirty="0"/>
              <a:t>)  </a:t>
            </a:r>
          </a:p>
          <a:p>
            <a:pPr marL="664368" lvl="2" indent="0">
              <a:buNone/>
            </a:pPr>
            <a:endParaRPr lang="fr-FR" sz="2000" dirty="0"/>
          </a:p>
          <a:p>
            <a:pPr lvl="2"/>
            <a:r>
              <a:rPr lang="fr-FR" sz="2000" dirty="0"/>
              <a:t>3D </a:t>
            </a:r>
            <a:r>
              <a:rPr lang="fr-FR" sz="2000" dirty="0" err="1"/>
              <a:t>localization</a:t>
            </a:r>
            <a:r>
              <a:rPr lang="fr-FR" sz="2000" dirty="0"/>
              <a:t> of the Robot in GNSS </a:t>
            </a:r>
            <a:r>
              <a:rPr lang="fr-FR" sz="2000" dirty="0" err="1"/>
              <a:t>denied</a:t>
            </a:r>
            <a:r>
              <a:rPr lang="fr-FR" sz="2000" dirty="0"/>
              <a:t> </a:t>
            </a:r>
            <a:r>
              <a:rPr lang="fr-FR" sz="2000" dirty="0" err="1"/>
              <a:t>environment</a:t>
            </a:r>
            <a:r>
              <a:rPr lang="fr-FR" sz="2000" dirty="0"/>
              <a:t> </a:t>
            </a:r>
          </a:p>
          <a:p>
            <a:pPr lvl="1"/>
            <a:endParaRPr lang="fr-FR" sz="1800" dirty="0"/>
          </a:p>
          <a:p>
            <a:pPr lvl="1"/>
            <a:endParaRPr lang="fr-FR" sz="1800" dirty="0"/>
          </a:p>
        </p:txBody>
      </p:sp>
      <p:sp>
        <p:nvSpPr>
          <p:cNvPr id="4" name="Tekstvak 6">
            <a:extLst>
              <a:ext uri="{FF2B5EF4-FFF2-40B4-BE49-F238E27FC236}">
                <a16:creationId xmlns:a16="http://schemas.microsoft.com/office/drawing/2014/main" id="{67D26605-C8A9-35A2-CBB2-1090EA4B3699}"/>
              </a:ext>
            </a:extLst>
          </p:cNvPr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Sylvie </a:t>
            </a:r>
            <a:r>
              <a:rPr lang="en-US" dirty="0" err="1">
                <a:solidFill>
                  <a:schemeClr val="bg1"/>
                </a:solidFill>
              </a:rPr>
              <a:t>Naudet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GB" dirty="0">
                <a:hlinkClick r:id="rId2"/>
              </a:rPr>
              <a:t>Sylvie.naudet@cea.fr</a:t>
            </a:r>
            <a:r>
              <a:rPr lang="en-GB" dirty="0"/>
              <a:t> 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26DB6B3-42EB-6E8B-6D20-B3F2597560AC}"/>
              </a:ext>
            </a:extLst>
          </p:cNvPr>
          <p:cNvSpPr txBox="1">
            <a:spLocks/>
          </p:cNvSpPr>
          <p:nvPr/>
        </p:nvSpPr>
        <p:spPr>
          <a:xfrm rot="16200000">
            <a:off x="6822080" y="3339160"/>
            <a:ext cx="3930497" cy="36576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1600" b="1" dirty="0">
                <a:solidFill>
                  <a:schemeClr val="bg1"/>
                </a:solidFill>
              </a:rPr>
              <a:t>SMI2G 2022,  16-17 May 2022, Brussels</a:t>
            </a:r>
            <a:endParaRPr lang="nb-NO" sz="1600" b="1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CA21019-3CFE-FE16-CFF2-60699A5C26A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rgbClr val="1F497D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Potential use case</a:t>
            </a:r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27ED5D4-03E5-70B8-34DA-6DEC67A8D01C}"/>
              </a:ext>
            </a:extLst>
          </p:cNvPr>
          <p:cNvSpPr txBox="1">
            <a:spLocks/>
          </p:cNvSpPr>
          <p:nvPr/>
        </p:nvSpPr>
        <p:spPr>
          <a:xfrm>
            <a:off x="8531788" y="5661248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326606-9769-45B9-B145-D32B89908B05}" type="slidenum">
              <a:rPr lang="nb-NO" smtClean="0">
                <a:solidFill>
                  <a:schemeClr val="bg1"/>
                </a:solidFill>
              </a:rPr>
              <a:pPr algn="ctr"/>
              <a:t>3</a:t>
            </a:fld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9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Project </a:t>
            </a:r>
            <a:r>
              <a:rPr lang="nb-NO" dirty="0" err="1"/>
              <a:t>participants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Existing consortium: no</a:t>
            </a:r>
          </a:p>
          <a:p>
            <a:pPr lvl="1"/>
            <a:r>
              <a:rPr lang="en-GB" dirty="0"/>
              <a:t>Proposed coordinator:  no</a:t>
            </a:r>
          </a:p>
          <a:p>
            <a:endParaRPr lang="en-GB" dirty="0"/>
          </a:p>
          <a:p>
            <a:r>
              <a:rPr lang="en-GB" dirty="0"/>
              <a:t>Looking for a consortium</a:t>
            </a:r>
            <a:endParaRPr lang="en-GB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4</a:t>
            </a:fld>
            <a:endParaRPr lang="nb-NO" dirty="0"/>
          </a:p>
        </p:txBody>
      </p:sp>
      <p:sp>
        <p:nvSpPr>
          <p:cNvPr id="7" name="Tekstvak 6"/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Sylvie </a:t>
            </a:r>
            <a:r>
              <a:rPr lang="en-US" dirty="0" err="1">
                <a:solidFill>
                  <a:schemeClr val="bg1"/>
                </a:solidFill>
              </a:rPr>
              <a:t>Naudet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GB" dirty="0">
                <a:hlinkClick r:id="rId3"/>
              </a:rPr>
              <a:t>Sylvie.naudet@cea.fr</a:t>
            </a:r>
            <a:r>
              <a:rPr lang="en-GB" dirty="0"/>
              <a:t> 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11D5B47-CF55-4D7E-8084-947E4FE2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6822080" y="3339160"/>
            <a:ext cx="3930497" cy="365760"/>
          </a:xfrm>
        </p:spPr>
        <p:txBody>
          <a:bodyPr>
            <a:normAutofit/>
          </a:bodyPr>
          <a:lstStyle/>
          <a:p>
            <a:r>
              <a:rPr lang="fi-FI" sz="1600" dirty="0"/>
              <a:t>SMI2G 2022,  16-17 May 2022, Brussels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501078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258</Words>
  <Application>Microsoft Office PowerPoint</Application>
  <PresentationFormat>On-screen Show (4:3)</PresentationFormat>
  <Paragraphs>61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Verdana</vt:lpstr>
      <vt:lpstr>Adjacency</vt:lpstr>
      <vt:lpstr>Autonomous System for infrastructure  protection</vt:lpstr>
      <vt:lpstr>PowerPoint Presentation</vt:lpstr>
      <vt:lpstr>PowerPoint Presentation</vt:lpstr>
      <vt:lpstr>Project participants</vt:lpstr>
    </vt:vector>
  </TitlesOfParts>
  <Company>SINTEF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bsa</dc:creator>
  <cp:lastModifiedBy>Juliette Vieillevigne</cp:lastModifiedBy>
  <cp:revision>75</cp:revision>
  <cp:lastPrinted>2012-04-11T09:19:10Z</cp:lastPrinted>
  <dcterms:created xsi:type="dcterms:W3CDTF">2012-04-10T09:21:31Z</dcterms:created>
  <dcterms:modified xsi:type="dcterms:W3CDTF">2022-05-11T13:59:06Z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