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71" r:id="rId2"/>
  </p:sldMasterIdLst>
  <p:notesMasterIdLst>
    <p:notesMasterId r:id="rId34"/>
  </p:notesMasterIdLst>
  <p:handoutMasterIdLst>
    <p:handoutMasterId r:id="rId35"/>
  </p:handoutMasterIdLst>
  <p:sldIdLst>
    <p:sldId id="285" r:id="rId3"/>
    <p:sldId id="334" r:id="rId4"/>
    <p:sldId id="304" r:id="rId5"/>
    <p:sldId id="336" r:id="rId6"/>
    <p:sldId id="337" r:id="rId7"/>
    <p:sldId id="338" r:id="rId8"/>
    <p:sldId id="339" r:id="rId9"/>
    <p:sldId id="331" r:id="rId10"/>
    <p:sldId id="309" r:id="rId11"/>
    <p:sldId id="330" r:id="rId12"/>
    <p:sldId id="340" r:id="rId13"/>
    <p:sldId id="310" r:id="rId14"/>
    <p:sldId id="329" r:id="rId15"/>
    <p:sldId id="305" r:id="rId16"/>
    <p:sldId id="308" r:id="rId17"/>
    <p:sldId id="295" r:id="rId18"/>
    <p:sldId id="322" r:id="rId19"/>
    <p:sldId id="287" r:id="rId20"/>
    <p:sldId id="312" r:id="rId21"/>
    <p:sldId id="324" r:id="rId22"/>
    <p:sldId id="311" r:id="rId23"/>
    <p:sldId id="326" r:id="rId24"/>
    <p:sldId id="327" r:id="rId25"/>
    <p:sldId id="328" r:id="rId26"/>
    <p:sldId id="259" r:id="rId27"/>
    <p:sldId id="267" r:id="rId28"/>
    <p:sldId id="260" r:id="rId29"/>
    <p:sldId id="265" r:id="rId30"/>
    <p:sldId id="268" r:id="rId31"/>
    <p:sldId id="269" r:id="rId32"/>
    <p:sldId id="284" r:id="rId3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092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C000"/>
    <a:srgbClr val="004494"/>
    <a:srgbClr val="024B9C"/>
    <a:srgbClr val="024EA2"/>
    <a:srgbClr val="0356B1"/>
    <a:srgbClr val="035DC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1682" autoAdjust="0"/>
    <p:restoredTop sz="94660"/>
  </p:normalViewPr>
  <p:slideViewPr>
    <p:cSldViewPr snapToGrid="0">
      <p:cViewPr varScale="1">
        <p:scale>
          <a:sx n="63" d="100"/>
          <a:sy n="63" d="100"/>
        </p:scale>
        <p:origin x="476" y="64"/>
      </p:cViewPr>
      <p:guideLst>
        <p:guide orient="horz" pos="2092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tableStyles" Target="tableStyles.xml"/><Relationship Id="rId21" Type="http://schemas.openxmlformats.org/officeDocument/2006/relationships/slide" Target="slides/slide19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handoutMaster" Target="handoutMasters/handoutMaster1.xml"/><Relationship Id="rId8" Type="http://schemas.openxmlformats.org/officeDocument/2006/relationships/slide" Target="slides/slide6.xml"/><Relationship Id="rId3" Type="http://schemas.openxmlformats.org/officeDocument/2006/relationships/slide" Target="slides/slid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5">
  <dgm:title val=""/>
  <dgm:desc val=""/>
  <dgm:catLst>
    <dgm:cat type="accent1" pri="11500"/>
  </dgm:catLst>
  <dgm:styleLbl name="node0">
    <dgm:fillClrLst meth="cycle"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1">
        <a:alpha val="90000"/>
      </a:schemeClr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alpha val="90000"/>
      </a:schemeClr>
      <a:schemeClr val="accent1">
        <a:alpha val="5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/>
    <dgm:txEffectClrLst/>
  </dgm:styleLbl>
  <dgm:styleLbl name="lnNode1">
    <dgm:fillClrLst>
      <a:schemeClr val="accent1">
        <a:shade val="90000"/>
      </a:schemeClr>
      <a:schemeClr val="accent1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  <a:alpha val="90000"/>
      </a:schemeClr>
      <a:schemeClr val="accent1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1">
        <a:alpha val="90000"/>
        <a:tint val="40000"/>
      </a:schemeClr>
      <a:schemeClr val="accent1">
        <a:alpha val="5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96A968D-22D7-49D3-BBFE-D47FF3A3BDB7}" type="doc">
      <dgm:prSet loTypeId="urn:microsoft.com/office/officeart/2005/8/layout/list1" loCatId="list" qsTypeId="urn:microsoft.com/office/officeart/2005/8/quickstyle/simple1" qsCatId="simple" csTypeId="urn:microsoft.com/office/officeart/2005/8/colors/accent1_1" csCatId="accent1" phldr="1"/>
      <dgm:spPr/>
      <dgm:t>
        <a:bodyPr/>
        <a:lstStyle/>
        <a:p>
          <a:endParaRPr lang="en-US"/>
        </a:p>
      </dgm:t>
    </dgm:pt>
    <dgm:pt modelId="{FE8F73FA-BB00-4886-A3FE-1E94FAF644C3}">
      <dgm:prSet phldrT="[Text]" custT="1"/>
      <dgm:spPr>
        <a:ln>
          <a:solidFill>
            <a:schemeClr val="tx2"/>
          </a:solidFill>
        </a:ln>
      </dgm:spPr>
      <dgm:t>
        <a:bodyPr/>
        <a:lstStyle/>
        <a:p>
          <a:r>
            <a:rPr lang="en-IE" sz="1600" b="1" dirty="0"/>
            <a:t>Infrastructure </a:t>
          </a:r>
          <a:endParaRPr lang="en-US" sz="1600" b="1" dirty="0"/>
        </a:p>
      </dgm:t>
    </dgm:pt>
    <dgm:pt modelId="{09715697-C93D-4B6B-B161-71D47ACA074B}" type="parTrans" cxnId="{1671A648-23C8-4A00-BFBC-C038FAB8EA2F}">
      <dgm:prSet/>
      <dgm:spPr/>
      <dgm:t>
        <a:bodyPr/>
        <a:lstStyle/>
        <a:p>
          <a:endParaRPr lang="en-US"/>
        </a:p>
      </dgm:t>
    </dgm:pt>
    <dgm:pt modelId="{D889278D-F099-4DE0-8006-3C10D834E9C3}" type="sibTrans" cxnId="{1671A648-23C8-4A00-BFBC-C038FAB8EA2F}">
      <dgm:prSet/>
      <dgm:spPr/>
      <dgm:t>
        <a:bodyPr/>
        <a:lstStyle/>
        <a:p>
          <a:endParaRPr lang="en-US"/>
        </a:p>
      </dgm:t>
    </dgm:pt>
    <dgm:pt modelId="{8FCF70F1-3020-4625-9559-0A6B191F6B29}">
      <dgm:prSet phldrT="[Text]" custT="1"/>
      <dgm:spPr>
        <a:ln>
          <a:solidFill>
            <a:schemeClr val="tx2"/>
          </a:solidFill>
        </a:ln>
      </dgm:spPr>
      <dgm:t>
        <a:bodyPr/>
        <a:lstStyle/>
        <a:p>
          <a:r>
            <a:rPr lang="en-IE" sz="1600" b="1" dirty="0"/>
            <a:t>Cyber Shield</a:t>
          </a:r>
          <a:endParaRPr lang="en-US" sz="1600" b="1" dirty="0"/>
        </a:p>
      </dgm:t>
    </dgm:pt>
    <dgm:pt modelId="{7930105E-C24B-451F-980B-8A08E1A7D239}" type="parTrans" cxnId="{DC00E870-EA77-4821-8807-6083A3E59BD5}">
      <dgm:prSet/>
      <dgm:spPr/>
      <dgm:t>
        <a:bodyPr/>
        <a:lstStyle/>
        <a:p>
          <a:endParaRPr lang="en-US"/>
        </a:p>
      </dgm:t>
    </dgm:pt>
    <dgm:pt modelId="{4060F920-D5F5-4AC5-82F5-DE1D6D87A1AC}" type="sibTrans" cxnId="{DC00E870-EA77-4821-8807-6083A3E59BD5}">
      <dgm:prSet/>
      <dgm:spPr/>
      <dgm:t>
        <a:bodyPr/>
        <a:lstStyle/>
        <a:p>
          <a:endParaRPr lang="en-US"/>
        </a:p>
      </dgm:t>
    </dgm:pt>
    <dgm:pt modelId="{B54A29BF-F50C-4B0E-8638-199095B44A05}">
      <dgm:prSet phldrT="[Text]" custT="1"/>
      <dgm:spPr>
        <a:ln>
          <a:solidFill>
            <a:schemeClr val="tx2"/>
          </a:solidFill>
        </a:ln>
      </dgm:spPr>
      <dgm:t>
        <a:bodyPr/>
        <a:lstStyle/>
        <a:p>
          <a:r>
            <a:rPr lang="en-IE" sz="1600" b="1" dirty="0"/>
            <a:t>Ultra secure connectivity</a:t>
          </a:r>
          <a:endParaRPr lang="en-US" sz="1600" b="1" dirty="0"/>
        </a:p>
      </dgm:t>
    </dgm:pt>
    <dgm:pt modelId="{88C51D88-CF90-4FFC-9054-D516D72DF2B4}" type="parTrans" cxnId="{657D6ECF-C4E6-41BD-B406-2C97A6FFB597}">
      <dgm:prSet/>
      <dgm:spPr/>
      <dgm:t>
        <a:bodyPr/>
        <a:lstStyle/>
        <a:p>
          <a:endParaRPr lang="en-US"/>
        </a:p>
      </dgm:t>
    </dgm:pt>
    <dgm:pt modelId="{5B4D9B34-BEBC-4398-9EE5-E5B405D88CDD}" type="sibTrans" cxnId="{657D6ECF-C4E6-41BD-B406-2C97A6FFB597}">
      <dgm:prSet/>
      <dgm:spPr/>
      <dgm:t>
        <a:bodyPr/>
        <a:lstStyle/>
        <a:p>
          <a:endParaRPr lang="en-US"/>
        </a:p>
      </dgm:t>
    </dgm:pt>
    <dgm:pt modelId="{C43413B1-53D8-434C-9FB4-52A68AB35B1E}">
      <dgm:prSet custT="1"/>
      <dgm:spPr>
        <a:solidFill>
          <a:schemeClr val="bg2">
            <a:alpha val="90000"/>
          </a:schemeClr>
        </a:solidFill>
        <a:ln>
          <a:solidFill>
            <a:schemeClr val="tx2"/>
          </a:solidFill>
        </a:ln>
      </dgm:spPr>
      <dgm:t>
        <a:bodyPr/>
        <a:lstStyle/>
        <a:p>
          <a:r>
            <a:rPr lang="en-IE" sz="1600" dirty="0"/>
            <a:t>Adopt NIS 2.0 </a:t>
          </a:r>
          <a:endParaRPr lang="en-US" sz="1600" dirty="0"/>
        </a:p>
      </dgm:t>
    </dgm:pt>
    <dgm:pt modelId="{AC92F47D-C625-4294-9E00-D83DA0FC2453}" type="parTrans" cxnId="{DD4A281F-9E02-4016-A529-6166283371FA}">
      <dgm:prSet/>
      <dgm:spPr/>
      <dgm:t>
        <a:bodyPr/>
        <a:lstStyle/>
        <a:p>
          <a:endParaRPr lang="en-US"/>
        </a:p>
      </dgm:t>
    </dgm:pt>
    <dgm:pt modelId="{A16E8755-52AC-49A9-9EBF-CFAD82E942FA}" type="sibTrans" cxnId="{DD4A281F-9E02-4016-A529-6166283371FA}">
      <dgm:prSet/>
      <dgm:spPr/>
      <dgm:t>
        <a:bodyPr/>
        <a:lstStyle/>
        <a:p>
          <a:endParaRPr lang="en-US"/>
        </a:p>
      </dgm:t>
    </dgm:pt>
    <dgm:pt modelId="{1A494EA1-90FD-4016-9778-512B38C954E3}">
      <dgm:prSet custT="1"/>
      <dgm:spPr>
        <a:solidFill>
          <a:schemeClr val="bg2">
            <a:alpha val="90000"/>
          </a:schemeClr>
        </a:solidFill>
        <a:ln>
          <a:solidFill>
            <a:schemeClr val="tx2"/>
          </a:solidFill>
        </a:ln>
      </dgm:spPr>
      <dgm:t>
        <a:bodyPr/>
        <a:lstStyle/>
        <a:p>
          <a:r>
            <a:rPr lang="en-IE" sz="1600" b="0" i="0" dirty="0"/>
            <a:t>Develop Network of Security Operations Centres</a:t>
          </a:r>
          <a:endParaRPr lang="en-US" sz="1600" b="0" i="0" dirty="0"/>
        </a:p>
      </dgm:t>
    </dgm:pt>
    <dgm:pt modelId="{40ADC035-DB44-46BE-8A25-A1546EC2190C}" type="parTrans" cxnId="{63B147D7-8E2A-45B3-9B10-895A9E842E8D}">
      <dgm:prSet/>
      <dgm:spPr/>
      <dgm:t>
        <a:bodyPr/>
        <a:lstStyle/>
        <a:p>
          <a:endParaRPr lang="en-US"/>
        </a:p>
      </dgm:t>
    </dgm:pt>
    <dgm:pt modelId="{D1190298-3833-4509-B5EC-C5AC8295040D}" type="sibTrans" cxnId="{63B147D7-8E2A-45B3-9B10-895A9E842E8D}">
      <dgm:prSet/>
      <dgm:spPr/>
      <dgm:t>
        <a:bodyPr/>
        <a:lstStyle/>
        <a:p>
          <a:endParaRPr lang="en-US"/>
        </a:p>
      </dgm:t>
    </dgm:pt>
    <dgm:pt modelId="{EB7C7409-4337-4C7B-8FC7-C0BF8B320CE5}">
      <dgm:prSet custT="1"/>
      <dgm:spPr>
        <a:solidFill>
          <a:schemeClr val="bg2">
            <a:alpha val="90000"/>
          </a:schemeClr>
        </a:solidFill>
        <a:ln>
          <a:solidFill>
            <a:schemeClr val="tx2"/>
          </a:solidFill>
        </a:ln>
      </dgm:spPr>
      <dgm:t>
        <a:bodyPr/>
        <a:lstStyle/>
        <a:p>
          <a:r>
            <a:rPr lang="en-IE" sz="1600" b="0" dirty="0" err="1"/>
            <a:t>Eg</a:t>
          </a:r>
          <a:r>
            <a:rPr lang="en-IE" sz="1600" b="0" dirty="0"/>
            <a:t> investment in business resilience against cyber-enabled IP theft  </a:t>
          </a:r>
          <a:endParaRPr lang="en-US" sz="1600" b="0" dirty="0"/>
        </a:p>
      </dgm:t>
    </dgm:pt>
    <dgm:pt modelId="{DC8F125E-3354-4444-B536-76E23D3F28E3}" type="parTrans" cxnId="{548E0BA2-D9F0-4747-9043-6632BF80E046}">
      <dgm:prSet/>
      <dgm:spPr/>
      <dgm:t>
        <a:bodyPr/>
        <a:lstStyle/>
        <a:p>
          <a:endParaRPr lang="en-US"/>
        </a:p>
      </dgm:t>
    </dgm:pt>
    <dgm:pt modelId="{46EB0809-9636-4DA6-8E48-879AD6FA5F41}" type="sibTrans" cxnId="{548E0BA2-D9F0-4747-9043-6632BF80E046}">
      <dgm:prSet/>
      <dgm:spPr/>
      <dgm:t>
        <a:bodyPr/>
        <a:lstStyle/>
        <a:p>
          <a:endParaRPr lang="en-US"/>
        </a:p>
      </dgm:t>
    </dgm:pt>
    <dgm:pt modelId="{708B5ADA-FFD3-4911-BC66-914B19EF7C92}">
      <dgm:prSet phldrT="[Text]" custT="1"/>
      <dgm:spPr>
        <a:ln>
          <a:solidFill>
            <a:schemeClr val="tx2"/>
          </a:solidFill>
        </a:ln>
      </dgm:spPr>
      <dgm:t>
        <a:bodyPr/>
        <a:lstStyle/>
        <a:p>
          <a:r>
            <a:rPr lang="en-IE" sz="1600" b="1" dirty="0"/>
            <a:t>5G networks</a:t>
          </a:r>
          <a:endParaRPr lang="en-US" sz="1600" b="1" dirty="0"/>
        </a:p>
      </dgm:t>
    </dgm:pt>
    <dgm:pt modelId="{E5E597B9-BB7C-494C-BCEE-4302527E0BFF}" type="parTrans" cxnId="{E8268B29-CD19-468F-AFEE-372A8DD25F9B}">
      <dgm:prSet/>
      <dgm:spPr/>
      <dgm:t>
        <a:bodyPr/>
        <a:lstStyle/>
        <a:p>
          <a:endParaRPr lang="en-US"/>
        </a:p>
      </dgm:t>
    </dgm:pt>
    <dgm:pt modelId="{87D63186-AFC4-4F07-BFA6-5A1A3BEA40E7}" type="sibTrans" cxnId="{E8268B29-CD19-468F-AFEE-372A8DD25F9B}">
      <dgm:prSet/>
      <dgm:spPr/>
      <dgm:t>
        <a:bodyPr/>
        <a:lstStyle/>
        <a:p>
          <a:endParaRPr lang="en-US"/>
        </a:p>
      </dgm:t>
    </dgm:pt>
    <dgm:pt modelId="{7384B46F-67E4-4E2D-BE0D-5F9C3AA1360E}">
      <dgm:prSet phldrT="[Text]" custT="1"/>
      <dgm:spPr>
        <a:ln>
          <a:solidFill>
            <a:schemeClr val="tx2"/>
          </a:solidFill>
        </a:ln>
      </dgm:spPr>
      <dgm:t>
        <a:bodyPr/>
        <a:lstStyle/>
        <a:p>
          <a:r>
            <a:rPr lang="en-IE" sz="1600" b="1" dirty="0"/>
            <a:t>Internet security</a:t>
          </a:r>
          <a:endParaRPr lang="en-US" sz="1600" b="1" dirty="0"/>
        </a:p>
      </dgm:t>
    </dgm:pt>
    <dgm:pt modelId="{9786B78A-BFFB-4EAE-87D2-4C47AA34BCBB}" type="parTrans" cxnId="{328CA227-B674-4E01-9BDA-4D53E468582E}">
      <dgm:prSet/>
      <dgm:spPr/>
      <dgm:t>
        <a:bodyPr/>
        <a:lstStyle/>
        <a:p>
          <a:endParaRPr lang="en-US"/>
        </a:p>
      </dgm:t>
    </dgm:pt>
    <dgm:pt modelId="{A2518EA9-D6D8-4D06-B22D-2415A76D05E8}" type="sibTrans" cxnId="{328CA227-B674-4E01-9BDA-4D53E468582E}">
      <dgm:prSet/>
      <dgm:spPr/>
      <dgm:t>
        <a:bodyPr/>
        <a:lstStyle/>
        <a:p>
          <a:endParaRPr lang="en-US"/>
        </a:p>
      </dgm:t>
    </dgm:pt>
    <dgm:pt modelId="{4BDD58E4-82E1-48E5-A9AB-BD3AEAD581E8}">
      <dgm:prSet phldrT="[Text]" custT="1"/>
      <dgm:spPr>
        <a:ln>
          <a:solidFill>
            <a:schemeClr val="tx2"/>
          </a:solidFill>
        </a:ln>
      </dgm:spPr>
      <dgm:t>
        <a:bodyPr/>
        <a:lstStyle/>
        <a:p>
          <a:r>
            <a:rPr lang="en-IE" sz="1600" b="1" dirty="0"/>
            <a:t>Supply chain autonomy</a:t>
          </a:r>
          <a:endParaRPr lang="en-US" sz="1600" b="1" dirty="0"/>
        </a:p>
      </dgm:t>
    </dgm:pt>
    <dgm:pt modelId="{B76DA246-A61E-467D-AE06-0841289FF030}" type="parTrans" cxnId="{9FD6B54C-072F-4643-9D40-882E23E91BAB}">
      <dgm:prSet/>
      <dgm:spPr/>
      <dgm:t>
        <a:bodyPr/>
        <a:lstStyle/>
        <a:p>
          <a:endParaRPr lang="en-US"/>
        </a:p>
      </dgm:t>
    </dgm:pt>
    <dgm:pt modelId="{7F1720DC-E804-4A39-9B48-C71C3849327C}" type="sibTrans" cxnId="{9FD6B54C-072F-4643-9D40-882E23E91BAB}">
      <dgm:prSet/>
      <dgm:spPr/>
      <dgm:t>
        <a:bodyPr/>
        <a:lstStyle/>
        <a:p>
          <a:endParaRPr lang="en-US"/>
        </a:p>
      </dgm:t>
    </dgm:pt>
    <dgm:pt modelId="{DA26D54E-B478-4F29-94E6-3AD482994FEE}">
      <dgm:prSet phldrT="[Text]" custT="1"/>
      <dgm:spPr>
        <a:ln>
          <a:solidFill>
            <a:schemeClr val="tx2"/>
          </a:solidFill>
        </a:ln>
      </dgm:spPr>
      <dgm:t>
        <a:bodyPr/>
        <a:lstStyle/>
        <a:p>
          <a:r>
            <a:rPr lang="en-IE" sz="1600" b="1" dirty="0"/>
            <a:t>Skills </a:t>
          </a:r>
          <a:endParaRPr lang="en-US" sz="1600" b="1" dirty="0"/>
        </a:p>
      </dgm:t>
    </dgm:pt>
    <dgm:pt modelId="{9D587965-6FE5-4BEC-93F7-352A9D937EB2}" type="parTrans" cxnId="{CB494066-8325-4350-AB78-F4C2B1B24314}">
      <dgm:prSet/>
      <dgm:spPr/>
      <dgm:t>
        <a:bodyPr/>
        <a:lstStyle/>
        <a:p>
          <a:endParaRPr lang="en-US"/>
        </a:p>
      </dgm:t>
    </dgm:pt>
    <dgm:pt modelId="{547F031E-CC63-4883-B096-5AEBDD8C0AEC}" type="sibTrans" cxnId="{CB494066-8325-4350-AB78-F4C2B1B24314}">
      <dgm:prSet/>
      <dgm:spPr/>
      <dgm:t>
        <a:bodyPr/>
        <a:lstStyle/>
        <a:p>
          <a:endParaRPr lang="en-US"/>
        </a:p>
      </dgm:t>
    </dgm:pt>
    <dgm:pt modelId="{6360E438-D4E6-42BF-BBBF-09B80CB53833}">
      <dgm:prSet phldrT="[Text]" custT="1"/>
      <dgm:spPr>
        <a:solidFill>
          <a:schemeClr val="bg2">
            <a:alpha val="90000"/>
          </a:schemeClr>
        </a:solidFill>
        <a:ln>
          <a:solidFill>
            <a:schemeClr val="tx2"/>
          </a:solidFill>
        </a:ln>
      </dgm:spPr>
      <dgm:t>
        <a:bodyPr/>
        <a:lstStyle/>
        <a:p>
          <a:r>
            <a:rPr lang="en-IE" sz="1600" b="0" dirty="0"/>
            <a:t>Quantum enabled encryption</a:t>
          </a:r>
          <a:endParaRPr lang="en-US" sz="1600" b="0" dirty="0"/>
        </a:p>
      </dgm:t>
    </dgm:pt>
    <dgm:pt modelId="{09C5D8E7-CE54-4B86-A878-C84E43C4ACDA}" type="parTrans" cxnId="{9C0F0C60-CEF1-4823-8C08-4E90CAEF591B}">
      <dgm:prSet/>
      <dgm:spPr/>
      <dgm:t>
        <a:bodyPr/>
        <a:lstStyle/>
        <a:p>
          <a:endParaRPr lang="en-US"/>
        </a:p>
      </dgm:t>
    </dgm:pt>
    <dgm:pt modelId="{E84CB398-997B-4793-9175-FD6DCAA305EE}" type="sibTrans" cxnId="{9C0F0C60-CEF1-4823-8C08-4E90CAEF591B}">
      <dgm:prSet/>
      <dgm:spPr/>
      <dgm:t>
        <a:bodyPr/>
        <a:lstStyle/>
        <a:p>
          <a:endParaRPr lang="en-US"/>
        </a:p>
      </dgm:t>
    </dgm:pt>
    <dgm:pt modelId="{8A742D7D-13D1-44AA-BDED-8725753DFD91}">
      <dgm:prSet phldrT="[Text]" custT="1"/>
      <dgm:spPr>
        <a:solidFill>
          <a:schemeClr val="bg2">
            <a:alpha val="90000"/>
          </a:schemeClr>
        </a:solidFill>
        <a:ln>
          <a:solidFill>
            <a:schemeClr val="tx2"/>
          </a:solidFill>
        </a:ln>
      </dgm:spPr>
      <dgm:t>
        <a:bodyPr/>
        <a:lstStyle/>
        <a:p>
          <a:r>
            <a:rPr lang="en-IE" sz="1600" b="0" dirty="0"/>
            <a:t>Complete implementation of Toolbox </a:t>
          </a:r>
          <a:endParaRPr lang="en-US" sz="1600" b="0" dirty="0"/>
        </a:p>
      </dgm:t>
    </dgm:pt>
    <dgm:pt modelId="{C7FFEDC8-7654-4316-B293-ED0A8B0DEFED}" type="parTrans" cxnId="{C4ACFF67-F435-45E7-88D6-658F85DD9439}">
      <dgm:prSet/>
      <dgm:spPr/>
      <dgm:t>
        <a:bodyPr/>
        <a:lstStyle/>
        <a:p>
          <a:endParaRPr lang="en-US"/>
        </a:p>
      </dgm:t>
    </dgm:pt>
    <dgm:pt modelId="{495D6444-A7FF-4C97-B0B1-EA405018F804}" type="sibTrans" cxnId="{C4ACFF67-F435-45E7-88D6-658F85DD9439}">
      <dgm:prSet/>
      <dgm:spPr/>
      <dgm:t>
        <a:bodyPr/>
        <a:lstStyle/>
        <a:p>
          <a:endParaRPr lang="en-US"/>
        </a:p>
      </dgm:t>
    </dgm:pt>
    <dgm:pt modelId="{9178E18B-152C-430F-B287-9638F71E60BE}">
      <dgm:prSet phldrT="[Text]" custT="1"/>
      <dgm:spPr>
        <a:solidFill>
          <a:schemeClr val="bg2">
            <a:alpha val="90000"/>
          </a:schemeClr>
        </a:solidFill>
        <a:ln>
          <a:solidFill>
            <a:schemeClr val="tx2"/>
          </a:solidFill>
        </a:ln>
      </dgm:spPr>
      <dgm:t>
        <a:bodyPr/>
        <a:lstStyle/>
        <a:p>
          <a:r>
            <a:rPr lang="en-IE" sz="1600" b="0" dirty="0"/>
            <a:t>Develop DNS4EU</a:t>
          </a:r>
          <a:endParaRPr lang="en-US" sz="1600" b="0" dirty="0"/>
        </a:p>
      </dgm:t>
    </dgm:pt>
    <dgm:pt modelId="{6A37620B-206F-4CEA-8C94-37654BBE0597}" type="parTrans" cxnId="{FE25E325-B2A9-4FED-9D2B-96CCE7CF4F42}">
      <dgm:prSet/>
      <dgm:spPr/>
      <dgm:t>
        <a:bodyPr/>
        <a:lstStyle/>
        <a:p>
          <a:endParaRPr lang="en-US"/>
        </a:p>
      </dgm:t>
    </dgm:pt>
    <dgm:pt modelId="{D015933C-15E3-4E0C-891F-9788B11D4F30}" type="sibTrans" cxnId="{FE25E325-B2A9-4FED-9D2B-96CCE7CF4F42}">
      <dgm:prSet/>
      <dgm:spPr/>
      <dgm:t>
        <a:bodyPr/>
        <a:lstStyle/>
        <a:p>
          <a:endParaRPr lang="en-US"/>
        </a:p>
      </dgm:t>
    </dgm:pt>
    <dgm:pt modelId="{9AAF7CAA-A062-4CB2-943F-548DF7E1354E}">
      <dgm:prSet phldrT="[Text]" custT="1"/>
      <dgm:spPr>
        <a:solidFill>
          <a:schemeClr val="bg2">
            <a:alpha val="90000"/>
          </a:schemeClr>
        </a:solidFill>
        <a:ln>
          <a:solidFill>
            <a:schemeClr val="tx2"/>
          </a:solidFill>
        </a:ln>
      </dgm:spPr>
      <dgm:t>
        <a:bodyPr/>
        <a:lstStyle/>
        <a:p>
          <a:r>
            <a:rPr lang="en-IE" sz="1600" b="0" dirty="0"/>
            <a:t>Encourage EUR 4.5 </a:t>
          </a:r>
          <a:r>
            <a:rPr lang="en-IE" sz="1600" b="0" dirty="0" err="1"/>
            <a:t>bn</a:t>
          </a:r>
          <a:r>
            <a:rPr lang="en-IE" sz="1600" b="0" dirty="0"/>
            <a:t> investment across digital supply chain through Competence Centre and Network</a:t>
          </a:r>
          <a:endParaRPr lang="en-US" sz="1600" b="0" dirty="0"/>
        </a:p>
      </dgm:t>
    </dgm:pt>
    <dgm:pt modelId="{E0149C35-2C0F-4477-9DD4-C2908040803D}" type="parTrans" cxnId="{E9CD4019-C40F-48BB-9EC5-221AEBF33157}">
      <dgm:prSet/>
      <dgm:spPr/>
      <dgm:t>
        <a:bodyPr/>
        <a:lstStyle/>
        <a:p>
          <a:endParaRPr lang="en-US"/>
        </a:p>
      </dgm:t>
    </dgm:pt>
    <dgm:pt modelId="{705C320C-4ABB-4721-9862-B4D59002E45C}" type="sibTrans" cxnId="{E9CD4019-C40F-48BB-9EC5-221AEBF33157}">
      <dgm:prSet/>
      <dgm:spPr/>
      <dgm:t>
        <a:bodyPr/>
        <a:lstStyle/>
        <a:p>
          <a:endParaRPr lang="en-US"/>
        </a:p>
      </dgm:t>
    </dgm:pt>
    <dgm:pt modelId="{32154F08-84AD-4253-B6BF-FC88759AE220}" type="pres">
      <dgm:prSet presAssocID="{E96A968D-22D7-49D3-BBFE-D47FF3A3BDB7}" presName="linear" presStyleCnt="0">
        <dgm:presLayoutVars>
          <dgm:dir/>
          <dgm:animLvl val="lvl"/>
          <dgm:resizeHandles val="exact"/>
        </dgm:presLayoutVars>
      </dgm:prSet>
      <dgm:spPr/>
    </dgm:pt>
    <dgm:pt modelId="{A5997878-7D25-43F5-8CAB-AE9976366C8C}" type="pres">
      <dgm:prSet presAssocID="{FE8F73FA-BB00-4886-A3FE-1E94FAF644C3}" presName="parentLin" presStyleCnt="0"/>
      <dgm:spPr/>
    </dgm:pt>
    <dgm:pt modelId="{62AFBA72-446D-4394-8AA7-F7A668B18E23}" type="pres">
      <dgm:prSet presAssocID="{FE8F73FA-BB00-4886-A3FE-1E94FAF644C3}" presName="parentLeftMargin" presStyleLbl="node1" presStyleIdx="0" presStyleCnt="7"/>
      <dgm:spPr/>
    </dgm:pt>
    <dgm:pt modelId="{B9FBF2A3-24B6-491D-8AD0-87871C27F3E1}" type="pres">
      <dgm:prSet presAssocID="{FE8F73FA-BB00-4886-A3FE-1E94FAF644C3}" presName="parentText" presStyleLbl="node1" presStyleIdx="0" presStyleCnt="7">
        <dgm:presLayoutVars>
          <dgm:chMax val="0"/>
          <dgm:bulletEnabled val="1"/>
        </dgm:presLayoutVars>
      </dgm:prSet>
      <dgm:spPr/>
    </dgm:pt>
    <dgm:pt modelId="{D3E1F934-6B73-49C6-988D-183A9F343A56}" type="pres">
      <dgm:prSet presAssocID="{FE8F73FA-BB00-4886-A3FE-1E94FAF644C3}" presName="negativeSpace" presStyleCnt="0"/>
      <dgm:spPr/>
    </dgm:pt>
    <dgm:pt modelId="{765D78F3-60A6-4E5E-986A-78EB52D56597}" type="pres">
      <dgm:prSet presAssocID="{FE8F73FA-BB00-4886-A3FE-1E94FAF644C3}" presName="childText" presStyleLbl="conFgAcc1" presStyleIdx="0" presStyleCnt="7">
        <dgm:presLayoutVars>
          <dgm:bulletEnabled val="1"/>
        </dgm:presLayoutVars>
      </dgm:prSet>
      <dgm:spPr/>
    </dgm:pt>
    <dgm:pt modelId="{C5AD8D6F-FE24-4B5F-B6E5-3B75E7B25F04}" type="pres">
      <dgm:prSet presAssocID="{D889278D-F099-4DE0-8006-3C10D834E9C3}" presName="spaceBetweenRectangles" presStyleCnt="0"/>
      <dgm:spPr/>
    </dgm:pt>
    <dgm:pt modelId="{A4BAA5B8-63C6-407A-9451-E38427807DEE}" type="pres">
      <dgm:prSet presAssocID="{8FCF70F1-3020-4625-9559-0A6B191F6B29}" presName="parentLin" presStyleCnt="0"/>
      <dgm:spPr/>
    </dgm:pt>
    <dgm:pt modelId="{CEB04F91-1185-46C6-AF99-35441767AF8F}" type="pres">
      <dgm:prSet presAssocID="{8FCF70F1-3020-4625-9559-0A6B191F6B29}" presName="parentLeftMargin" presStyleLbl="node1" presStyleIdx="0" presStyleCnt="7"/>
      <dgm:spPr/>
    </dgm:pt>
    <dgm:pt modelId="{21FD060B-223C-45A9-9ED9-C5B48010E5F1}" type="pres">
      <dgm:prSet presAssocID="{8FCF70F1-3020-4625-9559-0A6B191F6B29}" presName="parentText" presStyleLbl="node1" presStyleIdx="1" presStyleCnt="7">
        <dgm:presLayoutVars>
          <dgm:chMax val="0"/>
          <dgm:bulletEnabled val="1"/>
        </dgm:presLayoutVars>
      </dgm:prSet>
      <dgm:spPr/>
    </dgm:pt>
    <dgm:pt modelId="{10234976-FFFD-4CDD-A668-34859F01AA3F}" type="pres">
      <dgm:prSet presAssocID="{8FCF70F1-3020-4625-9559-0A6B191F6B29}" presName="negativeSpace" presStyleCnt="0"/>
      <dgm:spPr/>
    </dgm:pt>
    <dgm:pt modelId="{AB6F9DCC-21AC-401C-B4B1-1E6008FC8F69}" type="pres">
      <dgm:prSet presAssocID="{8FCF70F1-3020-4625-9559-0A6B191F6B29}" presName="childText" presStyleLbl="conFgAcc1" presStyleIdx="1" presStyleCnt="7">
        <dgm:presLayoutVars>
          <dgm:bulletEnabled val="1"/>
        </dgm:presLayoutVars>
      </dgm:prSet>
      <dgm:spPr/>
    </dgm:pt>
    <dgm:pt modelId="{87DBD49D-E3C3-4055-8FB3-9CCD6BC5A314}" type="pres">
      <dgm:prSet presAssocID="{4060F920-D5F5-4AC5-82F5-DE1D6D87A1AC}" presName="spaceBetweenRectangles" presStyleCnt="0"/>
      <dgm:spPr/>
    </dgm:pt>
    <dgm:pt modelId="{D1528638-5CA1-489D-AEB2-E441F9F8D630}" type="pres">
      <dgm:prSet presAssocID="{B54A29BF-F50C-4B0E-8638-199095B44A05}" presName="parentLin" presStyleCnt="0"/>
      <dgm:spPr/>
    </dgm:pt>
    <dgm:pt modelId="{9F373BD5-75D9-4E68-901F-1369674FAD93}" type="pres">
      <dgm:prSet presAssocID="{B54A29BF-F50C-4B0E-8638-199095B44A05}" presName="parentLeftMargin" presStyleLbl="node1" presStyleIdx="1" presStyleCnt="7"/>
      <dgm:spPr/>
    </dgm:pt>
    <dgm:pt modelId="{007FE20B-6BDA-49DE-92A6-673196E00C90}" type="pres">
      <dgm:prSet presAssocID="{B54A29BF-F50C-4B0E-8638-199095B44A05}" presName="parentText" presStyleLbl="node1" presStyleIdx="2" presStyleCnt="7">
        <dgm:presLayoutVars>
          <dgm:chMax val="0"/>
          <dgm:bulletEnabled val="1"/>
        </dgm:presLayoutVars>
      </dgm:prSet>
      <dgm:spPr/>
    </dgm:pt>
    <dgm:pt modelId="{7D4621AA-722E-40C1-8F9F-C1A629B8EF6E}" type="pres">
      <dgm:prSet presAssocID="{B54A29BF-F50C-4B0E-8638-199095B44A05}" presName="negativeSpace" presStyleCnt="0"/>
      <dgm:spPr/>
    </dgm:pt>
    <dgm:pt modelId="{3B72279E-DCFF-4095-9F57-5805638917AC}" type="pres">
      <dgm:prSet presAssocID="{B54A29BF-F50C-4B0E-8638-199095B44A05}" presName="childText" presStyleLbl="conFgAcc1" presStyleIdx="2" presStyleCnt="7">
        <dgm:presLayoutVars>
          <dgm:bulletEnabled val="1"/>
        </dgm:presLayoutVars>
      </dgm:prSet>
      <dgm:spPr/>
    </dgm:pt>
    <dgm:pt modelId="{E0F09542-141F-4E19-9402-E51E880F910C}" type="pres">
      <dgm:prSet presAssocID="{5B4D9B34-BEBC-4398-9EE5-E5B405D88CDD}" presName="spaceBetweenRectangles" presStyleCnt="0"/>
      <dgm:spPr/>
    </dgm:pt>
    <dgm:pt modelId="{2803160B-FE0E-4BC4-9CC2-A19B78994D7B}" type="pres">
      <dgm:prSet presAssocID="{708B5ADA-FFD3-4911-BC66-914B19EF7C92}" presName="parentLin" presStyleCnt="0"/>
      <dgm:spPr/>
    </dgm:pt>
    <dgm:pt modelId="{89A4BEEC-71F5-466C-A82C-463D7DB59DBD}" type="pres">
      <dgm:prSet presAssocID="{708B5ADA-FFD3-4911-BC66-914B19EF7C92}" presName="parentLeftMargin" presStyleLbl="node1" presStyleIdx="2" presStyleCnt="7"/>
      <dgm:spPr/>
    </dgm:pt>
    <dgm:pt modelId="{E4395B2F-C530-435C-8DEF-BEFAEE84B3BC}" type="pres">
      <dgm:prSet presAssocID="{708B5ADA-FFD3-4911-BC66-914B19EF7C92}" presName="parentText" presStyleLbl="node1" presStyleIdx="3" presStyleCnt="7">
        <dgm:presLayoutVars>
          <dgm:chMax val="0"/>
          <dgm:bulletEnabled val="1"/>
        </dgm:presLayoutVars>
      </dgm:prSet>
      <dgm:spPr/>
    </dgm:pt>
    <dgm:pt modelId="{60FE788F-79FB-486A-8FBA-5B38A45BDC16}" type="pres">
      <dgm:prSet presAssocID="{708B5ADA-FFD3-4911-BC66-914B19EF7C92}" presName="negativeSpace" presStyleCnt="0"/>
      <dgm:spPr/>
    </dgm:pt>
    <dgm:pt modelId="{3A958348-B44D-497F-9E14-9D702DBA3D19}" type="pres">
      <dgm:prSet presAssocID="{708B5ADA-FFD3-4911-BC66-914B19EF7C92}" presName="childText" presStyleLbl="conFgAcc1" presStyleIdx="3" presStyleCnt="7">
        <dgm:presLayoutVars>
          <dgm:bulletEnabled val="1"/>
        </dgm:presLayoutVars>
      </dgm:prSet>
      <dgm:spPr/>
    </dgm:pt>
    <dgm:pt modelId="{96FED5ED-1FF9-4A90-8907-226CA72B95F4}" type="pres">
      <dgm:prSet presAssocID="{87D63186-AFC4-4F07-BFA6-5A1A3BEA40E7}" presName="spaceBetweenRectangles" presStyleCnt="0"/>
      <dgm:spPr/>
    </dgm:pt>
    <dgm:pt modelId="{B65D6BA9-8280-4EC3-9B85-A667D94A0036}" type="pres">
      <dgm:prSet presAssocID="{7384B46F-67E4-4E2D-BE0D-5F9C3AA1360E}" presName="parentLin" presStyleCnt="0"/>
      <dgm:spPr/>
    </dgm:pt>
    <dgm:pt modelId="{8F627899-8480-416E-91C6-107292AB89FE}" type="pres">
      <dgm:prSet presAssocID="{7384B46F-67E4-4E2D-BE0D-5F9C3AA1360E}" presName="parentLeftMargin" presStyleLbl="node1" presStyleIdx="3" presStyleCnt="7"/>
      <dgm:spPr/>
    </dgm:pt>
    <dgm:pt modelId="{C90197C5-4885-46E0-B284-D92F2A5AF726}" type="pres">
      <dgm:prSet presAssocID="{7384B46F-67E4-4E2D-BE0D-5F9C3AA1360E}" presName="parentText" presStyleLbl="node1" presStyleIdx="4" presStyleCnt="7">
        <dgm:presLayoutVars>
          <dgm:chMax val="0"/>
          <dgm:bulletEnabled val="1"/>
        </dgm:presLayoutVars>
      </dgm:prSet>
      <dgm:spPr/>
    </dgm:pt>
    <dgm:pt modelId="{AA671358-8D43-457A-99B4-AE1F1DBA18E1}" type="pres">
      <dgm:prSet presAssocID="{7384B46F-67E4-4E2D-BE0D-5F9C3AA1360E}" presName="negativeSpace" presStyleCnt="0"/>
      <dgm:spPr/>
    </dgm:pt>
    <dgm:pt modelId="{9CA767CE-EB03-4E31-B6A1-A9A503184598}" type="pres">
      <dgm:prSet presAssocID="{7384B46F-67E4-4E2D-BE0D-5F9C3AA1360E}" presName="childText" presStyleLbl="conFgAcc1" presStyleIdx="4" presStyleCnt="7">
        <dgm:presLayoutVars>
          <dgm:bulletEnabled val="1"/>
        </dgm:presLayoutVars>
      </dgm:prSet>
      <dgm:spPr/>
    </dgm:pt>
    <dgm:pt modelId="{ED45AB75-EFD1-4528-B77F-20841AD17460}" type="pres">
      <dgm:prSet presAssocID="{A2518EA9-D6D8-4D06-B22D-2415A76D05E8}" presName="spaceBetweenRectangles" presStyleCnt="0"/>
      <dgm:spPr/>
    </dgm:pt>
    <dgm:pt modelId="{E376310D-39C2-4C4D-B0CC-7F98D432FD9F}" type="pres">
      <dgm:prSet presAssocID="{4BDD58E4-82E1-48E5-A9AB-BD3AEAD581E8}" presName="parentLin" presStyleCnt="0"/>
      <dgm:spPr/>
    </dgm:pt>
    <dgm:pt modelId="{E86EBB19-5804-4ECA-BF0C-43CE0F9FA0E8}" type="pres">
      <dgm:prSet presAssocID="{4BDD58E4-82E1-48E5-A9AB-BD3AEAD581E8}" presName="parentLeftMargin" presStyleLbl="node1" presStyleIdx="4" presStyleCnt="7"/>
      <dgm:spPr/>
    </dgm:pt>
    <dgm:pt modelId="{AA4010AC-949C-4784-A220-5523E63BD0D2}" type="pres">
      <dgm:prSet presAssocID="{4BDD58E4-82E1-48E5-A9AB-BD3AEAD581E8}" presName="parentText" presStyleLbl="node1" presStyleIdx="5" presStyleCnt="7">
        <dgm:presLayoutVars>
          <dgm:chMax val="0"/>
          <dgm:bulletEnabled val="1"/>
        </dgm:presLayoutVars>
      </dgm:prSet>
      <dgm:spPr/>
    </dgm:pt>
    <dgm:pt modelId="{DDCFA6BE-7DAD-4EE4-B4FE-352F3BD48D85}" type="pres">
      <dgm:prSet presAssocID="{4BDD58E4-82E1-48E5-A9AB-BD3AEAD581E8}" presName="negativeSpace" presStyleCnt="0"/>
      <dgm:spPr/>
    </dgm:pt>
    <dgm:pt modelId="{AF5E3C68-1403-4E6B-BD00-0EC3E405D8E5}" type="pres">
      <dgm:prSet presAssocID="{4BDD58E4-82E1-48E5-A9AB-BD3AEAD581E8}" presName="childText" presStyleLbl="conFgAcc1" presStyleIdx="5" presStyleCnt="7">
        <dgm:presLayoutVars>
          <dgm:bulletEnabled val="1"/>
        </dgm:presLayoutVars>
      </dgm:prSet>
      <dgm:spPr/>
    </dgm:pt>
    <dgm:pt modelId="{C861A1D2-A994-42E5-8E5E-5C82A1BE4694}" type="pres">
      <dgm:prSet presAssocID="{7F1720DC-E804-4A39-9B48-C71C3849327C}" presName="spaceBetweenRectangles" presStyleCnt="0"/>
      <dgm:spPr/>
    </dgm:pt>
    <dgm:pt modelId="{5B63FB5E-28D8-4019-9844-CB22282D9554}" type="pres">
      <dgm:prSet presAssocID="{DA26D54E-B478-4F29-94E6-3AD482994FEE}" presName="parentLin" presStyleCnt="0"/>
      <dgm:spPr/>
    </dgm:pt>
    <dgm:pt modelId="{E184B3D0-0F5E-4272-9B3F-0C0D0A82AD9D}" type="pres">
      <dgm:prSet presAssocID="{DA26D54E-B478-4F29-94E6-3AD482994FEE}" presName="parentLeftMargin" presStyleLbl="node1" presStyleIdx="5" presStyleCnt="7"/>
      <dgm:spPr/>
    </dgm:pt>
    <dgm:pt modelId="{69199002-B47C-434A-A70A-82B7E702E601}" type="pres">
      <dgm:prSet presAssocID="{DA26D54E-B478-4F29-94E6-3AD482994FEE}" presName="parentText" presStyleLbl="node1" presStyleIdx="6" presStyleCnt="7">
        <dgm:presLayoutVars>
          <dgm:chMax val="0"/>
          <dgm:bulletEnabled val="1"/>
        </dgm:presLayoutVars>
      </dgm:prSet>
      <dgm:spPr/>
    </dgm:pt>
    <dgm:pt modelId="{8E295165-D943-4D5A-8F31-56C48697DB0A}" type="pres">
      <dgm:prSet presAssocID="{DA26D54E-B478-4F29-94E6-3AD482994FEE}" presName="negativeSpace" presStyleCnt="0"/>
      <dgm:spPr/>
    </dgm:pt>
    <dgm:pt modelId="{F82318B8-64DC-4A6B-AE58-375F0923E79E}" type="pres">
      <dgm:prSet presAssocID="{DA26D54E-B478-4F29-94E6-3AD482994FEE}" presName="childText" presStyleLbl="conFgAcc1" presStyleIdx="6" presStyleCnt="7">
        <dgm:presLayoutVars>
          <dgm:bulletEnabled val="1"/>
        </dgm:presLayoutVars>
      </dgm:prSet>
      <dgm:spPr/>
    </dgm:pt>
  </dgm:ptLst>
  <dgm:cxnLst>
    <dgm:cxn modelId="{1A0D7C10-318E-4F78-923F-692254B0DAEB}" type="presOf" srcId="{9AAF7CAA-A062-4CB2-943F-548DF7E1354E}" destId="{AF5E3C68-1403-4E6B-BD00-0EC3E405D8E5}" srcOrd="0" destOrd="0" presId="urn:microsoft.com/office/officeart/2005/8/layout/list1"/>
    <dgm:cxn modelId="{8746FD11-5CCD-471D-A093-3162949EDB8A}" type="presOf" srcId="{9178E18B-152C-430F-B287-9638F71E60BE}" destId="{9CA767CE-EB03-4E31-B6A1-A9A503184598}" srcOrd="0" destOrd="0" presId="urn:microsoft.com/office/officeart/2005/8/layout/list1"/>
    <dgm:cxn modelId="{D6D1A118-E580-4CB8-8B0A-2D300935E3F0}" type="presOf" srcId="{708B5ADA-FFD3-4911-BC66-914B19EF7C92}" destId="{89A4BEEC-71F5-466C-A82C-463D7DB59DBD}" srcOrd="0" destOrd="0" presId="urn:microsoft.com/office/officeart/2005/8/layout/list1"/>
    <dgm:cxn modelId="{E9CD4019-C40F-48BB-9EC5-221AEBF33157}" srcId="{4BDD58E4-82E1-48E5-A9AB-BD3AEAD581E8}" destId="{9AAF7CAA-A062-4CB2-943F-548DF7E1354E}" srcOrd="0" destOrd="0" parTransId="{E0149C35-2C0F-4477-9DD4-C2908040803D}" sibTransId="{705C320C-4ABB-4721-9862-B4D59002E45C}"/>
    <dgm:cxn modelId="{DD4A281F-9E02-4016-A529-6166283371FA}" srcId="{FE8F73FA-BB00-4886-A3FE-1E94FAF644C3}" destId="{C43413B1-53D8-434C-9FB4-52A68AB35B1E}" srcOrd="0" destOrd="0" parTransId="{AC92F47D-C625-4294-9E00-D83DA0FC2453}" sibTransId="{A16E8755-52AC-49A9-9EBF-CFAD82E942FA}"/>
    <dgm:cxn modelId="{FE25E325-B2A9-4FED-9D2B-96CCE7CF4F42}" srcId="{7384B46F-67E4-4E2D-BE0D-5F9C3AA1360E}" destId="{9178E18B-152C-430F-B287-9638F71E60BE}" srcOrd="0" destOrd="0" parTransId="{6A37620B-206F-4CEA-8C94-37654BBE0597}" sibTransId="{D015933C-15E3-4E0C-891F-9788B11D4F30}"/>
    <dgm:cxn modelId="{328CA227-B674-4E01-9BDA-4D53E468582E}" srcId="{E96A968D-22D7-49D3-BBFE-D47FF3A3BDB7}" destId="{7384B46F-67E4-4E2D-BE0D-5F9C3AA1360E}" srcOrd="4" destOrd="0" parTransId="{9786B78A-BFFB-4EAE-87D2-4C47AA34BCBB}" sibTransId="{A2518EA9-D6D8-4D06-B22D-2415A76D05E8}"/>
    <dgm:cxn modelId="{E8268B29-CD19-468F-AFEE-372A8DD25F9B}" srcId="{E96A968D-22D7-49D3-BBFE-D47FF3A3BDB7}" destId="{708B5ADA-FFD3-4911-BC66-914B19EF7C92}" srcOrd="3" destOrd="0" parTransId="{E5E597B9-BB7C-494C-BCEE-4302527E0BFF}" sibTransId="{87D63186-AFC4-4F07-BFA6-5A1A3BEA40E7}"/>
    <dgm:cxn modelId="{431CC63B-E53C-4037-A39F-65688AC53969}" type="presOf" srcId="{8FCF70F1-3020-4625-9559-0A6B191F6B29}" destId="{CEB04F91-1185-46C6-AF99-35441767AF8F}" srcOrd="0" destOrd="0" presId="urn:microsoft.com/office/officeart/2005/8/layout/list1"/>
    <dgm:cxn modelId="{9C0F0C60-CEF1-4823-8C08-4E90CAEF591B}" srcId="{B54A29BF-F50C-4B0E-8638-199095B44A05}" destId="{6360E438-D4E6-42BF-BBBF-09B80CB53833}" srcOrd="0" destOrd="0" parTransId="{09C5D8E7-CE54-4B86-A878-C84E43C4ACDA}" sibTransId="{E84CB398-997B-4793-9175-FD6DCAA305EE}"/>
    <dgm:cxn modelId="{0F5C8063-3EF3-43E5-8912-169A8521A1E2}" type="presOf" srcId="{1A494EA1-90FD-4016-9778-512B38C954E3}" destId="{AB6F9DCC-21AC-401C-B4B1-1E6008FC8F69}" srcOrd="0" destOrd="0" presId="urn:microsoft.com/office/officeart/2005/8/layout/list1"/>
    <dgm:cxn modelId="{CB494066-8325-4350-AB78-F4C2B1B24314}" srcId="{E96A968D-22D7-49D3-BBFE-D47FF3A3BDB7}" destId="{DA26D54E-B478-4F29-94E6-3AD482994FEE}" srcOrd="6" destOrd="0" parTransId="{9D587965-6FE5-4BEC-93F7-352A9D937EB2}" sibTransId="{547F031E-CC63-4883-B096-5AEBDD8C0AEC}"/>
    <dgm:cxn modelId="{C4ACFF67-F435-45E7-88D6-658F85DD9439}" srcId="{708B5ADA-FFD3-4911-BC66-914B19EF7C92}" destId="{8A742D7D-13D1-44AA-BDED-8725753DFD91}" srcOrd="0" destOrd="0" parTransId="{C7FFEDC8-7654-4316-B293-ED0A8B0DEFED}" sibTransId="{495D6444-A7FF-4C97-B0B1-EA405018F804}"/>
    <dgm:cxn modelId="{1671A648-23C8-4A00-BFBC-C038FAB8EA2F}" srcId="{E96A968D-22D7-49D3-BBFE-D47FF3A3BDB7}" destId="{FE8F73FA-BB00-4886-A3FE-1E94FAF644C3}" srcOrd="0" destOrd="0" parTransId="{09715697-C93D-4B6B-B161-71D47ACA074B}" sibTransId="{D889278D-F099-4DE0-8006-3C10D834E9C3}"/>
    <dgm:cxn modelId="{9FD6B54C-072F-4643-9D40-882E23E91BAB}" srcId="{E96A968D-22D7-49D3-BBFE-D47FF3A3BDB7}" destId="{4BDD58E4-82E1-48E5-A9AB-BD3AEAD581E8}" srcOrd="5" destOrd="0" parTransId="{B76DA246-A61E-467D-AE06-0841289FF030}" sibTransId="{7F1720DC-E804-4A39-9B48-C71C3849327C}"/>
    <dgm:cxn modelId="{9484DD6C-FA1E-4539-BCC1-C6E4ABE740C0}" type="presOf" srcId="{B54A29BF-F50C-4B0E-8638-199095B44A05}" destId="{9F373BD5-75D9-4E68-901F-1369674FAD93}" srcOrd="0" destOrd="0" presId="urn:microsoft.com/office/officeart/2005/8/layout/list1"/>
    <dgm:cxn modelId="{199C306D-EB7F-4CE3-80A3-A8EA45DE98D4}" type="presOf" srcId="{FE8F73FA-BB00-4886-A3FE-1E94FAF644C3}" destId="{B9FBF2A3-24B6-491D-8AD0-87871C27F3E1}" srcOrd="1" destOrd="0" presId="urn:microsoft.com/office/officeart/2005/8/layout/list1"/>
    <dgm:cxn modelId="{F1406F4E-4E10-40BE-815B-9FC50087B092}" type="presOf" srcId="{4BDD58E4-82E1-48E5-A9AB-BD3AEAD581E8}" destId="{AA4010AC-949C-4784-A220-5523E63BD0D2}" srcOrd="1" destOrd="0" presId="urn:microsoft.com/office/officeart/2005/8/layout/list1"/>
    <dgm:cxn modelId="{DC00E870-EA77-4821-8807-6083A3E59BD5}" srcId="{E96A968D-22D7-49D3-BBFE-D47FF3A3BDB7}" destId="{8FCF70F1-3020-4625-9559-0A6B191F6B29}" srcOrd="1" destOrd="0" parTransId="{7930105E-C24B-451F-980B-8A08E1A7D239}" sibTransId="{4060F920-D5F5-4AC5-82F5-DE1D6D87A1AC}"/>
    <dgm:cxn modelId="{147AFC70-9409-4738-BD3F-AC11186395C3}" type="presOf" srcId="{FE8F73FA-BB00-4886-A3FE-1E94FAF644C3}" destId="{62AFBA72-446D-4394-8AA7-F7A668B18E23}" srcOrd="0" destOrd="0" presId="urn:microsoft.com/office/officeart/2005/8/layout/list1"/>
    <dgm:cxn modelId="{1A890D56-BD83-48D6-9F8A-E7AFC78D59A3}" type="presOf" srcId="{4BDD58E4-82E1-48E5-A9AB-BD3AEAD581E8}" destId="{E86EBB19-5804-4ECA-BF0C-43CE0F9FA0E8}" srcOrd="0" destOrd="0" presId="urn:microsoft.com/office/officeart/2005/8/layout/list1"/>
    <dgm:cxn modelId="{8481478C-E066-47A2-AF77-B81084F8C3B4}" type="presOf" srcId="{B54A29BF-F50C-4B0E-8638-199095B44A05}" destId="{007FE20B-6BDA-49DE-92A6-673196E00C90}" srcOrd="1" destOrd="0" presId="urn:microsoft.com/office/officeart/2005/8/layout/list1"/>
    <dgm:cxn modelId="{BAF9C894-A104-49BA-BA46-1464A3DF709B}" type="presOf" srcId="{708B5ADA-FFD3-4911-BC66-914B19EF7C92}" destId="{E4395B2F-C530-435C-8DEF-BEFAEE84B3BC}" srcOrd="1" destOrd="0" presId="urn:microsoft.com/office/officeart/2005/8/layout/list1"/>
    <dgm:cxn modelId="{548E0BA2-D9F0-4747-9043-6632BF80E046}" srcId="{DA26D54E-B478-4F29-94E6-3AD482994FEE}" destId="{EB7C7409-4337-4C7B-8FC7-C0BF8B320CE5}" srcOrd="0" destOrd="0" parTransId="{DC8F125E-3354-4444-B536-76E23D3F28E3}" sibTransId="{46EB0809-9636-4DA6-8E48-879AD6FA5F41}"/>
    <dgm:cxn modelId="{BB93A0AE-6813-4F6B-8FF6-49D32A173D49}" type="presOf" srcId="{DA26D54E-B478-4F29-94E6-3AD482994FEE}" destId="{69199002-B47C-434A-A70A-82B7E702E601}" srcOrd="1" destOrd="0" presId="urn:microsoft.com/office/officeart/2005/8/layout/list1"/>
    <dgm:cxn modelId="{382722CB-CAD2-4DCA-9AA8-5677A4CF0B2E}" type="presOf" srcId="{8A742D7D-13D1-44AA-BDED-8725753DFD91}" destId="{3A958348-B44D-497F-9E14-9D702DBA3D19}" srcOrd="0" destOrd="0" presId="urn:microsoft.com/office/officeart/2005/8/layout/list1"/>
    <dgm:cxn modelId="{657D6ECF-C4E6-41BD-B406-2C97A6FFB597}" srcId="{E96A968D-22D7-49D3-BBFE-D47FF3A3BDB7}" destId="{B54A29BF-F50C-4B0E-8638-199095B44A05}" srcOrd="2" destOrd="0" parTransId="{88C51D88-CF90-4FFC-9054-D516D72DF2B4}" sibTransId="{5B4D9B34-BEBC-4398-9EE5-E5B405D88CDD}"/>
    <dgm:cxn modelId="{63B147D7-8E2A-45B3-9B10-895A9E842E8D}" srcId="{8FCF70F1-3020-4625-9559-0A6B191F6B29}" destId="{1A494EA1-90FD-4016-9778-512B38C954E3}" srcOrd="0" destOrd="0" parTransId="{40ADC035-DB44-46BE-8A25-A1546EC2190C}" sibTransId="{D1190298-3833-4509-B5EC-C5AC8295040D}"/>
    <dgm:cxn modelId="{C91859DA-03BD-4FD5-A910-CC58A50F2786}" type="presOf" srcId="{8FCF70F1-3020-4625-9559-0A6B191F6B29}" destId="{21FD060B-223C-45A9-9ED9-C5B48010E5F1}" srcOrd="1" destOrd="0" presId="urn:microsoft.com/office/officeart/2005/8/layout/list1"/>
    <dgm:cxn modelId="{0F1149E1-0DCD-42ED-B199-7EF774962964}" type="presOf" srcId="{6360E438-D4E6-42BF-BBBF-09B80CB53833}" destId="{3B72279E-DCFF-4095-9F57-5805638917AC}" srcOrd="0" destOrd="0" presId="urn:microsoft.com/office/officeart/2005/8/layout/list1"/>
    <dgm:cxn modelId="{5B43E6EA-D904-45A6-ACD6-D4D4FDCC7CB6}" type="presOf" srcId="{C43413B1-53D8-434C-9FB4-52A68AB35B1E}" destId="{765D78F3-60A6-4E5E-986A-78EB52D56597}" srcOrd="0" destOrd="0" presId="urn:microsoft.com/office/officeart/2005/8/layout/list1"/>
    <dgm:cxn modelId="{B29D2EEC-BAE3-4EEE-A7CE-2FECCA6E5431}" type="presOf" srcId="{DA26D54E-B478-4F29-94E6-3AD482994FEE}" destId="{E184B3D0-0F5E-4272-9B3F-0C0D0A82AD9D}" srcOrd="0" destOrd="0" presId="urn:microsoft.com/office/officeart/2005/8/layout/list1"/>
    <dgm:cxn modelId="{6A8EB0ED-556B-41E3-A821-9ADA5362D3C9}" type="presOf" srcId="{E96A968D-22D7-49D3-BBFE-D47FF3A3BDB7}" destId="{32154F08-84AD-4253-B6BF-FC88759AE220}" srcOrd="0" destOrd="0" presId="urn:microsoft.com/office/officeart/2005/8/layout/list1"/>
    <dgm:cxn modelId="{CA3AA1F2-0103-4709-AC37-1D84513D7135}" type="presOf" srcId="{7384B46F-67E4-4E2D-BE0D-5F9C3AA1360E}" destId="{8F627899-8480-416E-91C6-107292AB89FE}" srcOrd="0" destOrd="0" presId="urn:microsoft.com/office/officeart/2005/8/layout/list1"/>
    <dgm:cxn modelId="{A959C0F3-3CAC-4F9A-8809-913A3F6A9AC2}" type="presOf" srcId="{EB7C7409-4337-4C7B-8FC7-C0BF8B320CE5}" destId="{F82318B8-64DC-4A6B-AE58-375F0923E79E}" srcOrd="0" destOrd="0" presId="urn:microsoft.com/office/officeart/2005/8/layout/list1"/>
    <dgm:cxn modelId="{34DCBEF7-6A3B-48C1-BA4E-EFA0B781147B}" type="presOf" srcId="{7384B46F-67E4-4E2D-BE0D-5F9C3AA1360E}" destId="{C90197C5-4885-46E0-B284-D92F2A5AF726}" srcOrd="1" destOrd="0" presId="urn:microsoft.com/office/officeart/2005/8/layout/list1"/>
    <dgm:cxn modelId="{4DC7E68E-B23F-46AD-A447-ADBB009C5E62}" type="presParOf" srcId="{32154F08-84AD-4253-B6BF-FC88759AE220}" destId="{A5997878-7D25-43F5-8CAB-AE9976366C8C}" srcOrd="0" destOrd="0" presId="urn:microsoft.com/office/officeart/2005/8/layout/list1"/>
    <dgm:cxn modelId="{9FD33838-3B22-4403-BF0B-292E41428541}" type="presParOf" srcId="{A5997878-7D25-43F5-8CAB-AE9976366C8C}" destId="{62AFBA72-446D-4394-8AA7-F7A668B18E23}" srcOrd="0" destOrd="0" presId="urn:microsoft.com/office/officeart/2005/8/layout/list1"/>
    <dgm:cxn modelId="{D008DBCE-59BA-404E-8B84-2A6BDB03B5D8}" type="presParOf" srcId="{A5997878-7D25-43F5-8CAB-AE9976366C8C}" destId="{B9FBF2A3-24B6-491D-8AD0-87871C27F3E1}" srcOrd="1" destOrd="0" presId="urn:microsoft.com/office/officeart/2005/8/layout/list1"/>
    <dgm:cxn modelId="{DE45270F-B74A-4698-AD6E-749F9EB8FA1D}" type="presParOf" srcId="{32154F08-84AD-4253-B6BF-FC88759AE220}" destId="{D3E1F934-6B73-49C6-988D-183A9F343A56}" srcOrd="1" destOrd="0" presId="urn:microsoft.com/office/officeart/2005/8/layout/list1"/>
    <dgm:cxn modelId="{14540AA2-4E49-4FEB-91B8-48494FF5FEE1}" type="presParOf" srcId="{32154F08-84AD-4253-B6BF-FC88759AE220}" destId="{765D78F3-60A6-4E5E-986A-78EB52D56597}" srcOrd="2" destOrd="0" presId="urn:microsoft.com/office/officeart/2005/8/layout/list1"/>
    <dgm:cxn modelId="{C600FD14-5B80-44A7-853F-A526FFDC3EDE}" type="presParOf" srcId="{32154F08-84AD-4253-B6BF-FC88759AE220}" destId="{C5AD8D6F-FE24-4B5F-B6E5-3B75E7B25F04}" srcOrd="3" destOrd="0" presId="urn:microsoft.com/office/officeart/2005/8/layout/list1"/>
    <dgm:cxn modelId="{4BED2E4B-F088-40F0-93C3-BEA38A0848A9}" type="presParOf" srcId="{32154F08-84AD-4253-B6BF-FC88759AE220}" destId="{A4BAA5B8-63C6-407A-9451-E38427807DEE}" srcOrd="4" destOrd="0" presId="urn:microsoft.com/office/officeart/2005/8/layout/list1"/>
    <dgm:cxn modelId="{DE41EC86-51EB-408A-99DA-4C5560974EC2}" type="presParOf" srcId="{A4BAA5B8-63C6-407A-9451-E38427807DEE}" destId="{CEB04F91-1185-46C6-AF99-35441767AF8F}" srcOrd="0" destOrd="0" presId="urn:microsoft.com/office/officeart/2005/8/layout/list1"/>
    <dgm:cxn modelId="{8A9C91F8-856E-432E-9BF0-0FB67220BA8A}" type="presParOf" srcId="{A4BAA5B8-63C6-407A-9451-E38427807DEE}" destId="{21FD060B-223C-45A9-9ED9-C5B48010E5F1}" srcOrd="1" destOrd="0" presId="urn:microsoft.com/office/officeart/2005/8/layout/list1"/>
    <dgm:cxn modelId="{3D809CE1-8752-4C87-8FB2-3FA3F9EC08B1}" type="presParOf" srcId="{32154F08-84AD-4253-B6BF-FC88759AE220}" destId="{10234976-FFFD-4CDD-A668-34859F01AA3F}" srcOrd="5" destOrd="0" presId="urn:microsoft.com/office/officeart/2005/8/layout/list1"/>
    <dgm:cxn modelId="{804338FC-D06C-474C-85E7-BAD409687905}" type="presParOf" srcId="{32154F08-84AD-4253-B6BF-FC88759AE220}" destId="{AB6F9DCC-21AC-401C-B4B1-1E6008FC8F69}" srcOrd="6" destOrd="0" presId="urn:microsoft.com/office/officeart/2005/8/layout/list1"/>
    <dgm:cxn modelId="{98C7D9FC-3DBE-4CF1-8C6A-7CBB3CBD403B}" type="presParOf" srcId="{32154F08-84AD-4253-B6BF-FC88759AE220}" destId="{87DBD49D-E3C3-4055-8FB3-9CCD6BC5A314}" srcOrd="7" destOrd="0" presId="urn:microsoft.com/office/officeart/2005/8/layout/list1"/>
    <dgm:cxn modelId="{D3EFC83E-38A1-4C7E-9E68-6CE4AA96BE1B}" type="presParOf" srcId="{32154F08-84AD-4253-B6BF-FC88759AE220}" destId="{D1528638-5CA1-489D-AEB2-E441F9F8D630}" srcOrd="8" destOrd="0" presId="urn:microsoft.com/office/officeart/2005/8/layout/list1"/>
    <dgm:cxn modelId="{A4A90958-9325-4829-A5DD-77478D66CC2D}" type="presParOf" srcId="{D1528638-5CA1-489D-AEB2-E441F9F8D630}" destId="{9F373BD5-75D9-4E68-901F-1369674FAD93}" srcOrd="0" destOrd="0" presId="urn:microsoft.com/office/officeart/2005/8/layout/list1"/>
    <dgm:cxn modelId="{AECFE6A8-4387-4871-8EDD-103E1E60BDFA}" type="presParOf" srcId="{D1528638-5CA1-489D-AEB2-E441F9F8D630}" destId="{007FE20B-6BDA-49DE-92A6-673196E00C90}" srcOrd="1" destOrd="0" presId="urn:microsoft.com/office/officeart/2005/8/layout/list1"/>
    <dgm:cxn modelId="{71C607DD-35D6-4455-AA54-9F6C967A3A57}" type="presParOf" srcId="{32154F08-84AD-4253-B6BF-FC88759AE220}" destId="{7D4621AA-722E-40C1-8F9F-C1A629B8EF6E}" srcOrd="9" destOrd="0" presId="urn:microsoft.com/office/officeart/2005/8/layout/list1"/>
    <dgm:cxn modelId="{537C45DE-5E6D-4A97-AB2E-1BE95132DA62}" type="presParOf" srcId="{32154F08-84AD-4253-B6BF-FC88759AE220}" destId="{3B72279E-DCFF-4095-9F57-5805638917AC}" srcOrd="10" destOrd="0" presId="urn:microsoft.com/office/officeart/2005/8/layout/list1"/>
    <dgm:cxn modelId="{1DFF1767-B821-48F9-91CC-43C87A137E18}" type="presParOf" srcId="{32154F08-84AD-4253-B6BF-FC88759AE220}" destId="{E0F09542-141F-4E19-9402-E51E880F910C}" srcOrd="11" destOrd="0" presId="urn:microsoft.com/office/officeart/2005/8/layout/list1"/>
    <dgm:cxn modelId="{E58EFE96-1220-48A4-8616-30884BC1B374}" type="presParOf" srcId="{32154F08-84AD-4253-B6BF-FC88759AE220}" destId="{2803160B-FE0E-4BC4-9CC2-A19B78994D7B}" srcOrd="12" destOrd="0" presId="urn:microsoft.com/office/officeart/2005/8/layout/list1"/>
    <dgm:cxn modelId="{20DE29A8-21E5-4E8E-B1E9-E8EF2E854B33}" type="presParOf" srcId="{2803160B-FE0E-4BC4-9CC2-A19B78994D7B}" destId="{89A4BEEC-71F5-466C-A82C-463D7DB59DBD}" srcOrd="0" destOrd="0" presId="urn:microsoft.com/office/officeart/2005/8/layout/list1"/>
    <dgm:cxn modelId="{638A7D13-028C-46D6-BE40-7D197AE6611B}" type="presParOf" srcId="{2803160B-FE0E-4BC4-9CC2-A19B78994D7B}" destId="{E4395B2F-C530-435C-8DEF-BEFAEE84B3BC}" srcOrd="1" destOrd="0" presId="urn:microsoft.com/office/officeart/2005/8/layout/list1"/>
    <dgm:cxn modelId="{025E70A7-C425-4A40-8B96-AC015EE65062}" type="presParOf" srcId="{32154F08-84AD-4253-B6BF-FC88759AE220}" destId="{60FE788F-79FB-486A-8FBA-5B38A45BDC16}" srcOrd="13" destOrd="0" presId="urn:microsoft.com/office/officeart/2005/8/layout/list1"/>
    <dgm:cxn modelId="{E4147666-3A71-407C-B131-2210DF4E8A13}" type="presParOf" srcId="{32154F08-84AD-4253-B6BF-FC88759AE220}" destId="{3A958348-B44D-497F-9E14-9D702DBA3D19}" srcOrd="14" destOrd="0" presId="urn:microsoft.com/office/officeart/2005/8/layout/list1"/>
    <dgm:cxn modelId="{A3E1D116-0A86-4B81-BCB0-57C391E1A69C}" type="presParOf" srcId="{32154F08-84AD-4253-B6BF-FC88759AE220}" destId="{96FED5ED-1FF9-4A90-8907-226CA72B95F4}" srcOrd="15" destOrd="0" presId="urn:microsoft.com/office/officeart/2005/8/layout/list1"/>
    <dgm:cxn modelId="{74C2C534-D0A0-40DE-BE43-26D915DA7B7B}" type="presParOf" srcId="{32154F08-84AD-4253-B6BF-FC88759AE220}" destId="{B65D6BA9-8280-4EC3-9B85-A667D94A0036}" srcOrd="16" destOrd="0" presId="urn:microsoft.com/office/officeart/2005/8/layout/list1"/>
    <dgm:cxn modelId="{56E079F0-10D1-4FE8-AE8D-6965CA28C16F}" type="presParOf" srcId="{B65D6BA9-8280-4EC3-9B85-A667D94A0036}" destId="{8F627899-8480-416E-91C6-107292AB89FE}" srcOrd="0" destOrd="0" presId="urn:microsoft.com/office/officeart/2005/8/layout/list1"/>
    <dgm:cxn modelId="{72FCC1EA-0061-482C-A3CA-513EA6FCEAA0}" type="presParOf" srcId="{B65D6BA9-8280-4EC3-9B85-A667D94A0036}" destId="{C90197C5-4885-46E0-B284-D92F2A5AF726}" srcOrd="1" destOrd="0" presId="urn:microsoft.com/office/officeart/2005/8/layout/list1"/>
    <dgm:cxn modelId="{B091A18E-237E-4581-8E85-BC2FBB9C4CAC}" type="presParOf" srcId="{32154F08-84AD-4253-B6BF-FC88759AE220}" destId="{AA671358-8D43-457A-99B4-AE1F1DBA18E1}" srcOrd="17" destOrd="0" presId="urn:microsoft.com/office/officeart/2005/8/layout/list1"/>
    <dgm:cxn modelId="{113C16B8-0011-4BDA-B4C5-3AE37EC376F1}" type="presParOf" srcId="{32154F08-84AD-4253-B6BF-FC88759AE220}" destId="{9CA767CE-EB03-4E31-B6A1-A9A503184598}" srcOrd="18" destOrd="0" presId="urn:microsoft.com/office/officeart/2005/8/layout/list1"/>
    <dgm:cxn modelId="{A2EC9F08-7BE2-43E4-A2A0-12C34F5586DD}" type="presParOf" srcId="{32154F08-84AD-4253-B6BF-FC88759AE220}" destId="{ED45AB75-EFD1-4528-B77F-20841AD17460}" srcOrd="19" destOrd="0" presId="urn:microsoft.com/office/officeart/2005/8/layout/list1"/>
    <dgm:cxn modelId="{1A2DF6A7-5604-4E05-9612-1D6714C38D68}" type="presParOf" srcId="{32154F08-84AD-4253-B6BF-FC88759AE220}" destId="{E376310D-39C2-4C4D-B0CC-7F98D432FD9F}" srcOrd="20" destOrd="0" presId="urn:microsoft.com/office/officeart/2005/8/layout/list1"/>
    <dgm:cxn modelId="{FE047CB2-F01E-466C-B854-69C209275D13}" type="presParOf" srcId="{E376310D-39C2-4C4D-B0CC-7F98D432FD9F}" destId="{E86EBB19-5804-4ECA-BF0C-43CE0F9FA0E8}" srcOrd="0" destOrd="0" presId="urn:microsoft.com/office/officeart/2005/8/layout/list1"/>
    <dgm:cxn modelId="{D2E6E4BD-AC85-4D2A-A4EA-DC95192EFA36}" type="presParOf" srcId="{E376310D-39C2-4C4D-B0CC-7F98D432FD9F}" destId="{AA4010AC-949C-4784-A220-5523E63BD0D2}" srcOrd="1" destOrd="0" presId="urn:microsoft.com/office/officeart/2005/8/layout/list1"/>
    <dgm:cxn modelId="{7A292F5E-B60D-47C8-A477-2684EC57D7ED}" type="presParOf" srcId="{32154F08-84AD-4253-B6BF-FC88759AE220}" destId="{DDCFA6BE-7DAD-4EE4-B4FE-352F3BD48D85}" srcOrd="21" destOrd="0" presId="urn:microsoft.com/office/officeart/2005/8/layout/list1"/>
    <dgm:cxn modelId="{8D7CFA67-B027-443F-9109-8A150C929A7E}" type="presParOf" srcId="{32154F08-84AD-4253-B6BF-FC88759AE220}" destId="{AF5E3C68-1403-4E6B-BD00-0EC3E405D8E5}" srcOrd="22" destOrd="0" presId="urn:microsoft.com/office/officeart/2005/8/layout/list1"/>
    <dgm:cxn modelId="{2E7087DB-8BC3-42E8-B03F-5D4036430DE2}" type="presParOf" srcId="{32154F08-84AD-4253-B6BF-FC88759AE220}" destId="{C861A1D2-A994-42E5-8E5E-5C82A1BE4694}" srcOrd="23" destOrd="0" presId="urn:microsoft.com/office/officeart/2005/8/layout/list1"/>
    <dgm:cxn modelId="{3BC1F238-9E95-4A4D-8658-0DE1BAA38C00}" type="presParOf" srcId="{32154F08-84AD-4253-B6BF-FC88759AE220}" destId="{5B63FB5E-28D8-4019-9844-CB22282D9554}" srcOrd="24" destOrd="0" presId="urn:microsoft.com/office/officeart/2005/8/layout/list1"/>
    <dgm:cxn modelId="{30D7C1E8-B480-4876-A973-D78B0F5B90F2}" type="presParOf" srcId="{5B63FB5E-28D8-4019-9844-CB22282D9554}" destId="{E184B3D0-0F5E-4272-9B3F-0C0D0A82AD9D}" srcOrd="0" destOrd="0" presId="urn:microsoft.com/office/officeart/2005/8/layout/list1"/>
    <dgm:cxn modelId="{1D3960FE-DE1B-4C1B-AC93-B3AEF8235912}" type="presParOf" srcId="{5B63FB5E-28D8-4019-9844-CB22282D9554}" destId="{69199002-B47C-434A-A70A-82B7E702E601}" srcOrd="1" destOrd="0" presId="urn:microsoft.com/office/officeart/2005/8/layout/list1"/>
    <dgm:cxn modelId="{777C3212-69E6-4DC3-B79C-F441A4DD693F}" type="presParOf" srcId="{32154F08-84AD-4253-B6BF-FC88759AE220}" destId="{8E295165-D943-4D5A-8F31-56C48697DB0A}" srcOrd="25" destOrd="0" presId="urn:microsoft.com/office/officeart/2005/8/layout/list1"/>
    <dgm:cxn modelId="{85040141-8B51-4FED-AC89-0399D61A57CB}" type="presParOf" srcId="{32154F08-84AD-4253-B6BF-FC88759AE220}" destId="{F82318B8-64DC-4A6B-AE58-375F0923E79E}" srcOrd="26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E96A968D-22D7-49D3-BBFE-D47FF3A3BDB7}" type="doc">
      <dgm:prSet loTypeId="urn:microsoft.com/office/officeart/2005/8/layout/list1" loCatId="list" qsTypeId="urn:microsoft.com/office/officeart/2005/8/quickstyle/simple1" qsCatId="simple" csTypeId="urn:microsoft.com/office/officeart/2005/8/colors/accent1_1" csCatId="accent1" phldr="1"/>
      <dgm:spPr/>
      <dgm:t>
        <a:bodyPr/>
        <a:lstStyle/>
        <a:p>
          <a:endParaRPr lang="en-US"/>
        </a:p>
      </dgm:t>
    </dgm:pt>
    <dgm:pt modelId="{FE8F73FA-BB00-4886-A3FE-1E94FAF644C3}">
      <dgm:prSet phldrT="[Text]" custT="1"/>
      <dgm:spPr>
        <a:ln>
          <a:solidFill>
            <a:schemeClr val="tx2"/>
          </a:solidFill>
        </a:ln>
      </dgm:spPr>
      <dgm:t>
        <a:bodyPr/>
        <a:lstStyle/>
        <a:p>
          <a:r>
            <a:rPr lang="en-IE" sz="1600" b="1" dirty="0"/>
            <a:t>Joint Cyber Unit </a:t>
          </a:r>
          <a:endParaRPr lang="en-US" sz="1600" b="1" dirty="0"/>
        </a:p>
      </dgm:t>
    </dgm:pt>
    <dgm:pt modelId="{09715697-C93D-4B6B-B161-71D47ACA074B}" type="parTrans" cxnId="{1671A648-23C8-4A00-BFBC-C038FAB8EA2F}">
      <dgm:prSet/>
      <dgm:spPr/>
      <dgm:t>
        <a:bodyPr/>
        <a:lstStyle/>
        <a:p>
          <a:endParaRPr lang="en-US"/>
        </a:p>
      </dgm:t>
    </dgm:pt>
    <dgm:pt modelId="{D889278D-F099-4DE0-8006-3C10D834E9C3}" type="sibTrans" cxnId="{1671A648-23C8-4A00-BFBC-C038FAB8EA2F}">
      <dgm:prSet/>
      <dgm:spPr/>
      <dgm:t>
        <a:bodyPr/>
        <a:lstStyle/>
        <a:p>
          <a:endParaRPr lang="en-US"/>
        </a:p>
      </dgm:t>
    </dgm:pt>
    <dgm:pt modelId="{B54A29BF-F50C-4B0E-8638-199095B44A05}">
      <dgm:prSet phldrT="[Text]" custT="1"/>
      <dgm:spPr>
        <a:ln>
          <a:solidFill>
            <a:schemeClr val="tx2"/>
          </a:solidFill>
        </a:ln>
      </dgm:spPr>
      <dgm:t>
        <a:bodyPr/>
        <a:lstStyle/>
        <a:p>
          <a:r>
            <a:rPr lang="en-IE" sz="1600" b="1" dirty="0" err="1"/>
            <a:t>Cyberdiplomacy</a:t>
          </a:r>
          <a:r>
            <a:rPr lang="en-IE" sz="1600" b="1" dirty="0"/>
            <a:t> toolbox </a:t>
          </a:r>
          <a:endParaRPr lang="en-US" sz="1600" b="1" dirty="0"/>
        </a:p>
      </dgm:t>
    </dgm:pt>
    <dgm:pt modelId="{88C51D88-CF90-4FFC-9054-D516D72DF2B4}" type="parTrans" cxnId="{657D6ECF-C4E6-41BD-B406-2C97A6FFB597}">
      <dgm:prSet/>
      <dgm:spPr/>
      <dgm:t>
        <a:bodyPr/>
        <a:lstStyle/>
        <a:p>
          <a:endParaRPr lang="en-US"/>
        </a:p>
      </dgm:t>
    </dgm:pt>
    <dgm:pt modelId="{5B4D9B34-BEBC-4398-9EE5-E5B405D88CDD}" type="sibTrans" cxnId="{657D6ECF-C4E6-41BD-B406-2C97A6FFB597}">
      <dgm:prSet/>
      <dgm:spPr/>
      <dgm:t>
        <a:bodyPr/>
        <a:lstStyle/>
        <a:p>
          <a:endParaRPr lang="en-US"/>
        </a:p>
      </dgm:t>
    </dgm:pt>
    <dgm:pt modelId="{C43413B1-53D8-434C-9FB4-52A68AB35B1E}">
      <dgm:prSet custT="1"/>
      <dgm:spPr>
        <a:solidFill>
          <a:schemeClr val="bg2">
            <a:alpha val="90000"/>
          </a:schemeClr>
        </a:solidFill>
        <a:ln>
          <a:solidFill>
            <a:schemeClr val="tx2"/>
          </a:solidFill>
        </a:ln>
      </dgm:spPr>
      <dgm:t>
        <a:bodyPr/>
        <a:lstStyle/>
        <a:p>
          <a:r>
            <a:rPr lang="en-IE" sz="1600" dirty="0"/>
            <a:t>Milestones and process to be set out Feb 2021</a:t>
          </a:r>
          <a:endParaRPr lang="en-US" sz="1600" dirty="0"/>
        </a:p>
      </dgm:t>
    </dgm:pt>
    <dgm:pt modelId="{AC92F47D-C625-4294-9E00-D83DA0FC2453}" type="parTrans" cxnId="{DD4A281F-9E02-4016-A529-6166283371FA}">
      <dgm:prSet/>
      <dgm:spPr/>
      <dgm:t>
        <a:bodyPr/>
        <a:lstStyle/>
        <a:p>
          <a:endParaRPr lang="en-US"/>
        </a:p>
      </dgm:t>
    </dgm:pt>
    <dgm:pt modelId="{A16E8755-52AC-49A9-9EBF-CFAD82E942FA}" type="sibTrans" cxnId="{DD4A281F-9E02-4016-A529-6166283371FA}">
      <dgm:prSet/>
      <dgm:spPr/>
      <dgm:t>
        <a:bodyPr/>
        <a:lstStyle/>
        <a:p>
          <a:endParaRPr lang="en-US"/>
        </a:p>
      </dgm:t>
    </dgm:pt>
    <dgm:pt modelId="{1A494EA1-90FD-4016-9778-512B38C954E3}">
      <dgm:prSet custT="1"/>
      <dgm:spPr>
        <a:ln>
          <a:solidFill>
            <a:schemeClr val="tx2"/>
          </a:solidFill>
        </a:ln>
      </dgm:spPr>
      <dgm:t>
        <a:bodyPr/>
        <a:lstStyle/>
        <a:p>
          <a:r>
            <a:rPr lang="en-IE" sz="1600" b="1" dirty="0"/>
            <a:t>Cybercrime</a:t>
          </a:r>
          <a:endParaRPr lang="en-US" sz="1600" b="1" dirty="0"/>
        </a:p>
      </dgm:t>
    </dgm:pt>
    <dgm:pt modelId="{40ADC035-DB44-46BE-8A25-A1546EC2190C}" type="parTrans" cxnId="{63B147D7-8E2A-45B3-9B10-895A9E842E8D}">
      <dgm:prSet/>
      <dgm:spPr/>
      <dgm:t>
        <a:bodyPr/>
        <a:lstStyle/>
        <a:p>
          <a:endParaRPr lang="en-US"/>
        </a:p>
      </dgm:t>
    </dgm:pt>
    <dgm:pt modelId="{D1190298-3833-4509-B5EC-C5AC8295040D}" type="sibTrans" cxnId="{63B147D7-8E2A-45B3-9B10-895A9E842E8D}">
      <dgm:prSet/>
      <dgm:spPr/>
      <dgm:t>
        <a:bodyPr/>
        <a:lstStyle/>
        <a:p>
          <a:endParaRPr lang="en-US"/>
        </a:p>
      </dgm:t>
    </dgm:pt>
    <dgm:pt modelId="{6360E438-D4E6-42BF-BBBF-09B80CB53833}">
      <dgm:prSet phldrT="[Text]" custT="1"/>
      <dgm:spPr>
        <a:ln>
          <a:solidFill>
            <a:schemeClr val="tx2"/>
          </a:solidFill>
        </a:ln>
      </dgm:spPr>
      <dgm:t>
        <a:bodyPr/>
        <a:lstStyle/>
        <a:p>
          <a:r>
            <a:rPr lang="en-IE" sz="1600" b="1" dirty="0"/>
            <a:t>Cyber Defence </a:t>
          </a:r>
          <a:endParaRPr lang="en-US" sz="1600" b="1" dirty="0"/>
        </a:p>
      </dgm:t>
    </dgm:pt>
    <dgm:pt modelId="{09C5D8E7-CE54-4B86-A878-C84E43C4ACDA}" type="parTrans" cxnId="{9C0F0C60-CEF1-4823-8C08-4E90CAEF591B}">
      <dgm:prSet/>
      <dgm:spPr/>
      <dgm:t>
        <a:bodyPr/>
        <a:lstStyle/>
        <a:p>
          <a:endParaRPr lang="en-US"/>
        </a:p>
      </dgm:t>
    </dgm:pt>
    <dgm:pt modelId="{E84CB398-997B-4793-9175-FD6DCAA305EE}" type="sibTrans" cxnId="{9C0F0C60-CEF1-4823-8C08-4E90CAEF591B}">
      <dgm:prSet/>
      <dgm:spPr/>
      <dgm:t>
        <a:bodyPr/>
        <a:lstStyle/>
        <a:p>
          <a:endParaRPr lang="en-US"/>
        </a:p>
      </dgm:t>
    </dgm:pt>
    <dgm:pt modelId="{BCDD62CB-120C-414F-A3A9-76AC362A96B7}">
      <dgm:prSet custT="1"/>
      <dgm:spPr>
        <a:solidFill>
          <a:schemeClr val="bg2">
            <a:alpha val="90000"/>
          </a:schemeClr>
        </a:solidFill>
        <a:ln>
          <a:solidFill>
            <a:schemeClr val="tx2"/>
          </a:solidFill>
        </a:ln>
      </dgm:spPr>
      <dgm:t>
        <a:bodyPr/>
        <a:lstStyle/>
        <a:p>
          <a:r>
            <a:rPr lang="en-IE" sz="1600" dirty="0"/>
            <a:t>Complete Security Union agenda</a:t>
          </a:r>
          <a:endParaRPr lang="en-US" sz="1600" dirty="0"/>
        </a:p>
      </dgm:t>
    </dgm:pt>
    <dgm:pt modelId="{8BA7C41E-7918-447F-AEC5-FC0870703C80}" type="parTrans" cxnId="{05870957-3604-4B53-A893-14AC7E89EB09}">
      <dgm:prSet/>
      <dgm:spPr/>
      <dgm:t>
        <a:bodyPr/>
        <a:lstStyle/>
        <a:p>
          <a:endParaRPr lang="en-US"/>
        </a:p>
      </dgm:t>
    </dgm:pt>
    <dgm:pt modelId="{C2301AE1-ACA5-45C3-A4D5-7B189110A3CF}" type="sibTrans" cxnId="{05870957-3604-4B53-A893-14AC7E89EB09}">
      <dgm:prSet/>
      <dgm:spPr/>
      <dgm:t>
        <a:bodyPr/>
        <a:lstStyle/>
        <a:p>
          <a:endParaRPr lang="en-US"/>
        </a:p>
      </dgm:t>
    </dgm:pt>
    <dgm:pt modelId="{B6D34F7F-8842-4CB4-9823-82A8F3CCB27C}">
      <dgm:prSet phldrT="[Text]" custT="1"/>
      <dgm:spPr>
        <a:solidFill>
          <a:schemeClr val="bg2">
            <a:alpha val="90000"/>
          </a:schemeClr>
        </a:solidFill>
        <a:ln>
          <a:solidFill>
            <a:schemeClr val="tx2"/>
          </a:solidFill>
        </a:ln>
      </dgm:spPr>
      <dgm:t>
        <a:bodyPr/>
        <a:lstStyle/>
        <a:p>
          <a:r>
            <a:rPr lang="en-US" sz="1600" dirty="0"/>
            <a:t>Strengthen cyber deterrence posture and shared situational awareness</a:t>
          </a:r>
        </a:p>
      </dgm:t>
    </dgm:pt>
    <dgm:pt modelId="{5D28EDF4-BA78-4155-A4D5-0FB0BFCA5270}" type="parTrans" cxnId="{6E572611-BB3B-4C16-B5ED-2EAA8E07452D}">
      <dgm:prSet/>
      <dgm:spPr/>
      <dgm:t>
        <a:bodyPr/>
        <a:lstStyle/>
        <a:p>
          <a:endParaRPr lang="en-US"/>
        </a:p>
      </dgm:t>
    </dgm:pt>
    <dgm:pt modelId="{FFE9C6F0-54E8-4F87-9EC0-0A03D18306A4}" type="sibTrans" cxnId="{6E572611-BB3B-4C16-B5ED-2EAA8E07452D}">
      <dgm:prSet/>
      <dgm:spPr/>
      <dgm:t>
        <a:bodyPr/>
        <a:lstStyle/>
        <a:p>
          <a:endParaRPr lang="en-US"/>
        </a:p>
      </dgm:t>
    </dgm:pt>
    <dgm:pt modelId="{4A9FCD50-18E0-4352-A2E9-25C2EF77F6C7}">
      <dgm:prSet phldrT="[Text]" custT="1"/>
      <dgm:spPr>
        <a:solidFill>
          <a:schemeClr val="bg2">
            <a:alpha val="90000"/>
          </a:schemeClr>
        </a:solidFill>
        <a:ln>
          <a:solidFill>
            <a:schemeClr val="tx2"/>
          </a:solidFill>
        </a:ln>
      </dgm:spPr>
      <dgm:t>
        <a:bodyPr/>
        <a:lstStyle/>
        <a:p>
          <a:r>
            <a:rPr lang="en-US" sz="1600" dirty="0"/>
            <a:t>Review the Cyber </a:t>
          </a:r>
          <a:r>
            <a:rPr lang="en-US" sz="1600" dirty="0" err="1"/>
            <a:t>Defence</a:t>
          </a:r>
          <a:r>
            <a:rPr lang="en-US" sz="1600" dirty="0"/>
            <a:t> Policy Framework to increase cyber </a:t>
          </a:r>
          <a:r>
            <a:rPr lang="en-US" sz="1600" dirty="0" err="1"/>
            <a:t>defence</a:t>
          </a:r>
          <a:r>
            <a:rPr lang="en-US" sz="1600" dirty="0"/>
            <a:t> cooperation and coordination </a:t>
          </a:r>
        </a:p>
      </dgm:t>
    </dgm:pt>
    <dgm:pt modelId="{DCCAFA50-F862-4194-B3FF-2DDE0F175FB3}" type="parTrans" cxnId="{FA74AEC1-90A7-410D-B795-C945D6C20F52}">
      <dgm:prSet/>
      <dgm:spPr/>
      <dgm:t>
        <a:bodyPr/>
        <a:lstStyle/>
        <a:p>
          <a:endParaRPr lang="en-US"/>
        </a:p>
      </dgm:t>
    </dgm:pt>
    <dgm:pt modelId="{07BCAED5-45B7-427C-99DC-142C1D492FDB}" type="sibTrans" cxnId="{FA74AEC1-90A7-410D-B795-C945D6C20F52}">
      <dgm:prSet/>
      <dgm:spPr/>
      <dgm:t>
        <a:bodyPr/>
        <a:lstStyle/>
        <a:p>
          <a:endParaRPr lang="en-US"/>
        </a:p>
      </dgm:t>
    </dgm:pt>
    <dgm:pt modelId="{5C177810-95C7-4DCB-8B90-5001CB38E2F2}">
      <dgm:prSet custT="1"/>
      <dgm:spPr>
        <a:solidFill>
          <a:schemeClr val="bg2">
            <a:alpha val="90000"/>
          </a:schemeClr>
        </a:solidFill>
        <a:ln>
          <a:solidFill>
            <a:schemeClr val="tx2"/>
          </a:solidFill>
        </a:ln>
      </dgm:spPr>
      <dgm:t>
        <a:bodyPr/>
        <a:lstStyle/>
        <a:p>
          <a:r>
            <a:rPr lang="en-US" sz="1600" dirty="0"/>
            <a:t>Explore additional measures, and increase cooperation with international partners </a:t>
          </a:r>
        </a:p>
      </dgm:t>
    </dgm:pt>
    <dgm:pt modelId="{0441B9B8-DD37-4A0E-967D-C839F2C5A495}" type="parTrans" cxnId="{03E033B7-3EA5-40FA-8BD5-2FE14CC3BBCA}">
      <dgm:prSet/>
      <dgm:spPr/>
      <dgm:t>
        <a:bodyPr/>
        <a:lstStyle/>
        <a:p>
          <a:endParaRPr lang="en-US"/>
        </a:p>
      </dgm:t>
    </dgm:pt>
    <dgm:pt modelId="{3F694AA8-A73E-4990-9ACE-F67F091E1BA5}" type="sibTrans" cxnId="{03E033B7-3EA5-40FA-8BD5-2FE14CC3BBCA}">
      <dgm:prSet/>
      <dgm:spPr/>
      <dgm:t>
        <a:bodyPr/>
        <a:lstStyle/>
        <a:p>
          <a:endParaRPr lang="en-US"/>
        </a:p>
      </dgm:t>
    </dgm:pt>
    <dgm:pt modelId="{AD19994C-B638-46FF-BDF5-21528D02CEC2}">
      <dgm:prSet custT="1"/>
      <dgm:spPr>
        <a:solidFill>
          <a:schemeClr val="bg2">
            <a:alpha val="90000"/>
          </a:schemeClr>
        </a:solidFill>
        <a:ln>
          <a:solidFill>
            <a:schemeClr val="tx2"/>
          </a:solidFill>
        </a:ln>
      </dgm:spPr>
      <dgm:t>
        <a:bodyPr/>
        <a:lstStyle/>
        <a:p>
          <a:r>
            <a:rPr lang="en-US" sz="1600" dirty="0"/>
            <a:t>Review Implementing Guidelines </a:t>
          </a:r>
        </a:p>
      </dgm:t>
    </dgm:pt>
    <dgm:pt modelId="{815E2EC7-D62E-4AC3-9D8B-5DFC5AC2A361}" type="parTrans" cxnId="{49A598D7-ECC3-4C47-ABC6-67322E52E9DA}">
      <dgm:prSet/>
      <dgm:spPr/>
      <dgm:t>
        <a:bodyPr/>
        <a:lstStyle/>
        <a:p>
          <a:endParaRPr lang="en-US"/>
        </a:p>
      </dgm:t>
    </dgm:pt>
    <dgm:pt modelId="{B77A92A4-C637-4B45-9991-3A12EDD0148D}" type="sibTrans" cxnId="{49A598D7-ECC3-4C47-ABC6-67322E52E9DA}">
      <dgm:prSet/>
      <dgm:spPr/>
      <dgm:t>
        <a:bodyPr/>
        <a:lstStyle/>
        <a:p>
          <a:endParaRPr lang="en-US"/>
        </a:p>
      </dgm:t>
    </dgm:pt>
    <dgm:pt modelId="{9E25B266-1353-4D16-AA2C-B9FA29157C27}">
      <dgm:prSet custT="1"/>
      <dgm:spPr>
        <a:solidFill>
          <a:schemeClr val="bg2">
            <a:alpha val="90000"/>
          </a:schemeClr>
        </a:solidFill>
        <a:ln>
          <a:solidFill>
            <a:schemeClr val="tx2"/>
          </a:solidFill>
        </a:ln>
      </dgm:spPr>
      <dgm:t>
        <a:bodyPr/>
        <a:lstStyle/>
        <a:p>
          <a:r>
            <a:rPr lang="en-US" sz="1600" dirty="0"/>
            <a:t>Encourage Member States’ cyber defence capability development, notably through PESCO and EDF </a:t>
          </a:r>
        </a:p>
      </dgm:t>
    </dgm:pt>
    <dgm:pt modelId="{73FFCBE2-2A7F-4F9D-959C-40705B82C316}" type="parTrans" cxnId="{2F31F479-9E56-4E33-9819-EA3659CBB2FA}">
      <dgm:prSet/>
      <dgm:spPr/>
      <dgm:t>
        <a:bodyPr/>
        <a:lstStyle/>
        <a:p>
          <a:endParaRPr lang="en-US"/>
        </a:p>
      </dgm:t>
    </dgm:pt>
    <dgm:pt modelId="{9F69DC8B-6D35-4581-A16F-66D8BE225A29}" type="sibTrans" cxnId="{2F31F479-9E56-4E33-9819-EA3659CBB2FA}">
      <dgm:prSet/>
      <dgm:spPr/>
      <dgm:t>
        <a:bodyPr/>
        <a:lstStyle/>
        <a:p>
          <a:endParaRPr lang="en-US"/>
        </a:p>
      </dgm:t>
    </dgm:pt>
    <dgm:pt modelId="{32154F08-84AD-4253-B6BF-FC88759AE220}" type="pres">
      <dgm:prSet presAssocID="{E96A968D-22D7-49D3-BBFE-D47FF3A3BDB7}" presName="linear" presStyleCnt="0">
        <dgm:presLayoutVars>
          <dgm:dir/>
          <dgm:animLvl val="lvl"/>
          <dgm:resizeHandles val="exact"/>
        </dgm:presLayoutVars>
      </dgm:prSet>
      <dgm:spPr/>
    </dgm:pt>
    <dgm:pt modelId="{A5997878-7D25-43F5-8CAB-AE9976366C8C}" type="pres">
      <dgm:prSet presAssocID="{FE8F73FA-BB00-4886-A3FE-1E94FAF644C3}" presName="parentLin" presStyleCnt="0"/>
      <dgm:spPr/>
    </dgm:pt>
    <dgm:pt modelId="{62AFBA72-446D-4394-8AA7-F7A668B18E23}" type="pres">
      <dgm:prSet presAssocID="{FE8F73FA-BB00-4886-A3FE-1E94FAF644C3}" presName="parentLeftMargin" presStyleLbl="node1" presStyleIdx="0" presStyleCnt="4"/>
      <dgm:spPr/>
    </dgm:pt>
    <dgm:pt modelId="{B9FBF2A3-24B6-491D-8AD0-87871C27F3E1}" type="pres">
      <dgm:prSet presAssocID="{FE8F73FA-BB00-4886-A3FE-1E94FAF644C3}" presName="parentText" presStyleLbl="node1" presStyleIdx="0" presStyleCnt="4">
        <dgm:presLayoutVars>
          <dgm:chMax val="0"/>
          <dgm:bulletEnabled val="1"/>
        </dgm:presLayoutVars>
      </dgm:prSet>
      <dgm:spPr/>
    </dgm:pt>
    <dgm:pt modelId="{D3E1F934-6B73-49C6-988D-183A9F343A56}" type="pres">
      <dgm:prSet presAssocID="{FE8F73FA-BB00-4886-A3FE-1E94FAF644C3}" presName="negativeSpace" presStyleCnt="0"/>
      <dgm:spPr/>
    </dgm:pt>
    <dgm:pt modelId="{765D78F3-60A6-4E5E-986A-78EB52D56597}" type="pres">
      <dgm:prSet presAssocID="{FE8F73FA-BB00-4886-A3FE-1E94FAF644C3}" presName="childText" presStyleLbl="conFgAcc1" presStyleIdx="0" presStyleCnt="4">
        <dgm:presLayoutVars>
          <dgm:bulletEnabled val="1"/>
        </dgm:presLayoutVars>
      </dgm:prSet>
      <dgm:spPr/>
    </dgm:pt>
    <dgm:pt modelId="{C5AD8D6F-FE24-4B5F-B6E5-3B75E7B25F04}" type="pres">
      <dgm:prSet presAssocID="{D889278D-F099-4DE0-8006-3C10D834E9C3}" presName="spaceBetweenRectangles" presStyleCnt="0"/>
      <dgm:spPr/>
    </dgm:pt>
    <dgm:pt modelId="{26E235C1-2126-4F95-8BF0-91E4AAC53130}" type="pres">
      <dgm:prSet presAssocID="{1A494EA1-90FD-4016-9778-512B38C954E3}" presName="parentLin" presStyleCnt="0"/>
      <dgm:spPr/>
    </dgm:pt>
    <dgm:pt modelId="{06222EB4-DAD4-4538-AEEF-20618E2BA3EF}" type="pres">
      <dgm:prSet presAssocID="{1A494EA1-90FD-4016-9778-512B38C954E3}" presName="parentLeftMargin" presStyleLbl="node1" presStyleIdx="0" presStyleCnt="4"/>
      <dgm:spPr/>
    </dgm:pt>
    <dgm:pt modelId="{A1B2E616-0CF6-48A5-A9E5-6F33CC698A60}" type="pres">
      <dgm:prSet presAssocID="{1A494EA1-90FD-4016-9778-512B38C954E3}" presName="parentText" presStyleLbl="node1" presStyleIdx="1" presStyleCnt="4">
        <dgm:presLayoutVars>
          <dgm:chMax val="0"/>
          <dgm:bulletEnabled val="1"/>
        </dgm:presLayoutVars>
      </dgm:prSet>
      <dgm:spPr/>
    </dgm:pt>
    <dgm:pt modelId="{418B9EF1-44A1-480B-9FCB-5BAAF101AA77}" type="pres">
      <dgm:prSet presAssocID="{1A494EA1-90FD-4016-9778-512B38C954E3}" presName="negativeSpace" presStyleCnt="0"/>
      <dgm:spPr/>
    </dgm:pt>
    <dgm:pt modelId="{24B38167-CC84-4765-BDC7-DBA6E865EF66}" type="pres">
      <dgm:prSet presAssocID="{1A494EA1-90FD-4016-9778-512B38C954E3}" presName="childText" presStyleLbl="conFgAcc1" presStyleIdx="1" presStyleCnt="4">
        <dgm:presLayoutVars>
          <dgm:bulletEnabled val="1"/>
        </dgm:presLayoutVars>
      </dgm:prSet>
      <dgm:spPr/>
    </dgm:pt>
    <dgm:pt modelId="{203C8A24-B2FF-4F9D-BB57-AF02EA991499}" type="pres">
      <dgm:prSet presAssocID="{D1190298-3833-4509-B5EC-C5AC8295040D}" presName="spaceBetweenRectangles" presStyleCnt="0"/>
      <dgm:spPr/>
    </dgm:pt>
    <dgm:pt modelId="{D1528638-5CA1-489D-AEB2-E441F9F8D630}" type="pres">
      <dgm:prSet presAssocID="{B54A29BF-F50C-4B0E-8638-199095B44A05}" presName="parentLin" presStyleCnt="0"/>
      <dgm:spPr/>
    </dgm:pt>
    <dgm:pt modelId="{9F373BD5-75D9-4E68-901F-1369674FAD93}" type="pres">
      <dgm:prSet presAssocID="{B54A29BF-F50C-4B0E-8638-199095B44A05}" presName="parentLeftMargin" presStyleLbl="node1" presStyleIdx="1" presStyleCnt="4"/>
      <dgm:spPr/>
    </dgm:pt>
    <dgm:pt modelId="{007FE20B-6BDA-49DE-92A6-673196E00C90}" type="pres">
      <dgm:prSet presAssocID="{B54A29BF-F50C-4B0E-8638-199095B44A05}" presName="parentText" presStyleLbl="node1" presStyleIdx="2" presStyleCnt="4">
        <dgm:presLayoutVars>
          <dgm:chMax val="0"/>
          <dgm:bulletEnabled val="1"/>
        </dgm:presLayoutVars>
      </dgm:prSet>
      <dgm:spPr/>
    </dgm:pt>
    <dgm:pt modelId="{7D4621AA-722E-40C1-8F9F-C1A629B8EF6E}" type="pres">
      <dgm:prSet presAssocID="{B54A29BF-F50C-4B0E-8638-199095B44A05}" presName="negativeSpace" presStyleCnt="0"/>
      <dgm:spPr/>
    </dgm:pt>
    <dgm:pt modelId="{3B72279E-DCFF-4095-9F57-5805638917AC}" type="pres">
      <dgm:prSet presAssocID="{B54A29BF-F50C-4B0E-8638-199095B44A05}" presName="childText" presStyleLbl="conFgAcc1" presStyleIdx="2" presStyleCnt="4">
        <dgm:presLayoutVars>
          <dgm:bulletEnabled val="1"/>
        </dgm:presLayoutVars>
      </dgm:prSet>
      <dgm:spPr/>
    </dgm:pt>
    <dgm:pt modelId="{E0F09542-141F-4E19-9402-E51E880F910C}" type="pres">
      <dgm:prSet presAssocID="{5B4D9B34-BEBC-4398-9EE5-E5B405D88CDD}" presName="spaceBetweenRectangles" presStyleCnt="0"/>
      <dgm:spPr/>
    </dgm:pt>
    <dgm:pt modelId="{8C762739-45E4-446B-8AB2-106B844BBD11}" type="pres">
      <dgm:prSet presAssocID="{6360E438-D4E6-42BF-BBBF-09B80CB53833}" presName="parentLin" presStyleCnt="0"/>
      <dgm:spPr/>
    </dgm:pt>
    <dgm:pt modelId="{B41E1F0E-1161-4504-899E-74C4101ACCFC}" type="pres">
      <dgm:prSet presAssocID="{6360E438-D4E6-42BF-BBBF-09B80CB53833}" presName="parentLeftMargin" presStyleLbl="node1" presStyleIdx="2" presStyleCnt="4"/>
      <dgm:spPr/>
    </dgm:pt>
    <dgm:pt modelId="{E35770A1-FC4B-4BCD-BD95-6C98A566C7BD}" type="pres">
      <dgm:prSet presAssocID="{6360E438-D4E6-42BF-BBBF-09B80CB53833}" presName="parentText" presStyleLbl="node1" presStyleIdx="3" presStyleCnt="4">
        <dgm:presLayoutVars>
          <dgm:chMax val="0"/>
          <dgm:bulletEnabled val="1"/>
        </dgm:presLayoutVars>
      </dgm:prSet>
      <dgm:spPr/>
    </dgm:pt>
    <dgm:pt modelId="{CF12F395-C538-48F0-BF45-90B9DFC5A2ED}" type="pres">
      <dgm:prSet presAssocID="{6360E438-D4E6-42BF-BBBF-09B80CB53833}" presName="negativeSpace" presStyleCnt="0"/>
      <dgm:spPr/>
    </dgm:pt>
    <dgm:pt modelId="{6027AA61-3D06-4B65-9F55-74DD49CBC01C}" type="pres">
      <dgm:prSet presAssocID="{6360E438-D4E6-42BF-BBBF-09B80CB53833}" presName="childText" presStyleLbl="conFgAcc1" presStyleIdx="3" presStyleCnt="4">
        <dgm:presLayoutVars>
          <dgm:bulletEnabled val="1"/>
        </dgm:presLayoutVars>
      </dgm:prSet>
      <dgm:spPr/>
    </dgm:pt>
  </dgm:ptLst>
  <dgm:cxnLst>
    <dgm:cxn modelId="{6E572611-BB3B-4C16-B5ED-2EAA8E07452D}" srcId="{B54A29BF-F50C-4B0E-8638-199095B44A05}" destId="{B6D34F7F-8842-4CB4-9823-82A8F3CCB27C}" srcOrd="0" destOrd="0" parTransId="{5D28EDF4-BA78-4155-A4D5-0FB0BFCA5270}" sibTransId="{FFE9C6F0-54E8-4F87-9EC0-0A03D18306A4}"/>
    <dgm:cxn modelId="{DD4A281F-9E02-4016-A529-6166283371FA}" srcId="{FE8F73FA-BB00-4886-A3FE-1E94FAF644C3}" destId="{C43413B1-53D8-434C-9FB4-52A68AB35B1E}" srcOrd="0" destOrd="0" parTransId="{AC92F47D-C625-4294-9E00-D83DA0FC2453}" sibTransId="{A16E8755-52AC-49A9-9EBF-CFAD82E942FA}"/>
    <dgm:cxn modelId="{99E65B5E-6659-493A-B6FB-3960853C8197}" type="presOf" srcId="{1A494EA1-90FD-4016-9778-512B38C954E3}" destId="{06222EB4-DAD4-4538-AEEF-20618E2BA3EF}" srcOrd="0" destOrd="0" presId="urn:microsoft.com/office/officeart/2005/8/layout/list1"/>
    <dgm:cxn modelId="{9C0F0C60-CEF1-4823-8C08-4E90CAEF591B}" srcId="{E96A968D-22D7-49D3-BBFE-D47FF3A3BDB7}" destId="{6360E438-D4E6-42BF-BBBF-09B80CB53833}" srcOrd="3" destOrd="0" parTransId="{09C5D8E7-CE54-4B86-A878-C84E43C4ACDA}" sibTransId="{E84CB398-997B-4793-9175-FD6DCAA305EE}"/>
    <dgm:cxn modelId="{0A654C42-3006-4FE9-BCEE-F908A9D767F4}" type="presOf" srcId="{4A9FCD50-18E0-4352-A2E9-25C2EF77F6C7}" destId="{6027AA61-3D06-4B65-9F55-74DD49CBC01C}" srcOrd="0" destOrd="0" presId="urn:microsoft.com/office/officeart/2005/8/layout/list1"/>
    <dgm:cxn modelId="{1671A648-23C8-4A00-BFBC-C038FAB8EA2F}" srcId="{E96A968D-22D7-49D3-BBFE-D47FF3A3BDB7}" destId="{FE8F73FA-BB00-4886-A3FE-1E94FAF644C3}" srcOrd="0" destOrd="0" parTransId="{09715697-C93D-4B6B-B161-71D47ACA074B}" sibTransId="{D889278D-F099-4DE0-8006-3C10D834E9C3}"/>
    <dgm:cxn modelId="{9484DD6C-FA1E-4539-BCC1-C6E4ABE740C0}" type="presOf" srcId="{B54A29BF-F50C-4B0E-8638-199095B44A05}" destId="{9F373BD5-75D9-4E68-901F-1369674FAD93}" srcOrd="0" destOrd="0" presId="urn:microsoft.com/office/officeart/2005/8/layout/list1"/>
    <dgm:cxn modelId="{199C306D-EB7F-4CE3-80A3-A8EA45DE98D4}" type="presOf" srcId="{FE8F73FA-BB00-4886-A3FE-1E94FAF644C3}" destId="{B9FBF2A3-24B6-491D-8AD0-87871C27F3E1}" srcOrd="1" destOrd="0" presId="urn:microsoft.com/office/officeart/2005/8/layout/list1"/>
    <dgm:cxn modelId="{66202170-A671-4FC7-A6D0-BB1344C8DD8F}" type="presOf" srcId="{5C177810-95C7-4DCB-8B90-5001CB38E2F2}" destId="{3B72279E-DCFF-4095-9F57-5805638917AC}" srcOrd="0" destOrd="1" presId="urn:microsoft.com/office/officeart/2005/8/layout/list1"/>
    <dgm:cxn modelId="{147AFC70-9409-4738-BD3F-AC11186395C3}" type="presOf" srcId="{FE8F73FA-BB00-4886-A3FE-1E94FAF644C3}" destId="{62AFBA72-446D-4394-8AA7-F7A668B18E23}" srcOrd="0" destOrd="0" presId="urn:microsoft.com/office/officeart/2005/8/layout/list1"/>
    <dgm:cxn modelId="{74D79076-0AAA-4E28-BD08-E0F59FF39FCC}" type="presOf" srcId="{9E25B266-1353-4D16-AA2C-B9FA29157C27}" destId="{6027AA61-3D06-4B65-9F55-74DD49CBC01C}" srcOrd="0" destOrd="1" presId="urn:microsoft.com/office/officeart/2005/8/layout/list1"/>
    <dgm:cxn modelId="{05870957-3604-4B53-A893-14AC7E89EB09}" srcId="{1A494EA1-90FD-4016-9778-512B38C954E3}" destId="{BCDD62CB-120C-414F-A3A9-76AC362A96B7}" srcOrd="0" destOrd="0" parTransId="{8BA7C41E-7918-447F-AEC5-FC0870703C80}" sibTransId="{C2301AE1-ACA5-45C3-A4D5-7B189110A3CF}"/>
    <dgm:cxn modelId="{84D84259-C763-4404-98A6-6892815913D3}" type="presOf" srcId="{B6D34F7F-8842-4CB4-9823-82A8F3CCB27C}" destId="{3B72279E-DCFF-4095-9F57-5805638917AC}" srcOrd="0" destOrd="0" presId="urn:microsoft.com/office/officeart/2005/8/layout/list1"/>
    <dgm:cxn modelId="{2F31F479-9E56-4E33-9819-EA3659CBB2FA}" srcId="{6360E438-D4E6-42BF-BBBF-09B80CB53833}" destId="{9E25B266-1353-4D16-AA2C-B9FA29157C27}" srcOrd="1" destOrd="0" parTransId="{73FFCBE2-2A7F-4F9D-959C-40705B82C316}" sibTransId="{9F69DC8B-6D35-4581-A16F-66D8BE225A29}"/>
    <dgm:cxn modelId="{765F7380-3A43-4CF1-B957-833DFD3F949D}" type="presOf" srcId="{1A494EA1-90FD-4016-9778-512B38C954E3}" destId="{A1B2E616-0CF6-48A5-A9E5-6F33CC698A60}" srcOrd="1" destOrd="0" presId="urn:microsoft.com/office/officeart/2005/8/layout/list1"/>
    <dgm:cxn modelId="{D2854D85-5EFC-42FE-BC68-8A7AE1D86AD7}" type="presOf" srcId="{AD19994C-B638-46FF-BDF5-21528D02CEC2}" destId="{3B72279E-DCFF-4095-9F57-5805638917AC}" srcOrd="0" destOrd="2" presId="urn:microsoft.com/office/officeart/2005/8/layout/list1"/>
    <dgm:cxn modelId="{8481478C-E066-47A2-AF77-B81084F8C3B4}" type="presOf" srcId="{B54A29BF-F50C-4B0E-8638-199095B44A05}" destId="{007FE20B-6BDA-49DE-92A6-673196E00C90}" srcOrd="1" destOrd="0" presId="urn:microsoft.com/office/officeart/2005/8/layout/list1"/>
    <dgm:cxn modelId="{885164A7-7AD7-4CD9-9A09-7BEDD1C0FB76}" type="presOf" srcId="{6360E438-D4E6-42BF-BBBF-09B80CB53833}" destId="{B41E1F0E-1161-4504-899E-74C4101ACCFC}" srcOrd="0" destOrd="0" presId="urn:microsoft.com/office/officeart/2005/8/layout/list1"/>
    <dgm:cxn modelId="{03E033B7-3EA5-40FA-8BD5-2FE14CC3BBCA}" srcId="{B54A29BF-F50C-4B0E-8638-199095B44A05}" destId="{5C177810-95C7-4DCB-8B90-5001CB38E2F2}" srcOrd="1" destOrd="0" parTransId="{0441B9B8-DD37-4A0E-967D-C839F2C5A495}" sibTransId="{3F694AA8-A73E-4990-9ACE-F67F091E1BA5}"/>
    <dgm:cxn modelId="{FA74AEC1-90A7-410D-B795-C945D6C20F52}" srcId="{6360E438-D4E6-42BF-BBBF-09B80CB53833}" destId="{4A9FCD50-18E0-4352-A2E9-25C2EF77F6C7}" srcOrd="0" destOrd="0" parTransId="{DCCAFA50-F862-4194-B3FF-2DDE0F175FB3}" sibTransId="{07BCAED5-45B7-427C-99DC-142C1D492FDB}"/>
    <dgm:cxn modelId="{657D6ECF-C4E6-41BD-B406-2C97A6FFB597}" srcId="{E96A968D-22D7-49D3-BBFE-D47FF3A3BDB7}" destId="{B54A29BF-F50C-4B0E-8638-199095B44A05}" srcOrd="2" destOrd="0" parTransId="{88C51D88-CF90-4FFC-9054-D516D72DF2B4}" sibTransId="{5B4D9B34-BEBC-4398-9EE5-E5B405D88CDD}"/>
    <dgm:cxn modelId="{75B921D1-D7F8-405A-B58E-7E331F01B3D2}" type="presOf" srcId="{6360E438-D4E6-42BF-BBBF-09B80CB53833}" destId="{E35770A1-FC4B-4BCD-BD95-6C98A566C7BD}" srcOrd="1" destOrd="0" presId="urn:microsoft.com/office/officeart/2005/8/layout/list1"/>
    <dgm:cxn modelId="{BD1C39D3-9E5D-46A5-B71C-B007F2AB66C5}" type="presOf" srcId="{BCDD62CB-120C-414F-A3A9-76AC362A96B7}" destId="{24B38167-CC84-4765-BDC7-DBA6E865EF66}" srcOrd="0" destOrd="0" presId="urn:microsoft.com/office/officeart/2005/8/layout/list1"/>
    <dgm:cxn modelId="{63B147D7-8E2A-45B3-9B10-895A9E842E8D}" srcId="{E96A968D-22D7-49D3-BBFE-D47FF3A3BDB7}" destId="{1A494EA1-90FD-4016-9778-512B38C954E3}" srcOrd="1" destOrd="0" parTransId="{40ADC035-DB44-46BE-8A25-A1546EC2190C}" sibTransId="{D1190298-3833-4509-B5EC-C5AC8295040D}"/>
    <dgm:cxn modelId="{49A598D7-ECC3-4C47-ABC6-67322E52E9DA}" srcId="{B54A29BF-F50C-4B0E-8638-199095B44A05}" destId="{AD19994C-B638-46FF-BDF5-21528D02CEC2}" srcOrd="2" destOrd="0" parTransId="{815E2EC7-D62E-4AC3-9D8B-5DFC5AC2A361}" sibTransId="{B77A92A4-C637-4B45-9991-3A12EDD0148D}"/>
    <dgm:cxn modelId="{5B43E6EA-D904-45A6-ACD6-D4D4FDCC7CB6}" type="presOf" srcId="{C43413B1-53D8-434C-9FB4-52A68AB35B1E}" destId="{765D78F3-60A6-4E5E-986A-78EB52D56597}" srcOrd="0" destOrd="0" presId="urn:microsoft.com/office/officeart/2005/8/layout/list1"/>
    <dgm:cxn modelId="{6A8EB0ED-556B-41E3-A821-9ADA5362D3C9}" type="presOf" srcId="{E96A968D-22D7-49D3-BBFE-D47FF3A3BDB7}" destId="{32154F08-84AD-4253-B6BF-FC88759AE220}" srcOrd="0" destOrd="0" presId="urn:microsoft.com/office/officeart/2005/8/layout/list1"/>
    <dgm:cxn modelId="{4DC7E68E-B23F-46AD-A447-ADBB009C5E62}" type="presParOf" srcId="{32154F08-84AD-4253-B6BF-FC88759AE220}" destId="{A5997878-7D25-43F5-8CAB-AE9976366C8C}" srcOrd="0" destOrd="0" presId="urn:microsoft.com/office/officeart/2005/8/layout/list1"/>
    <dgm:cxn modelId="{9FD33838-3B22-4403-BF0B-292E41428541}" type="presParOf" srcId="{A5997878-7D25-43F5-8CAB-AE9976366C8C}" destId="{62AFBA72-446D-4394-8AA7-F7A668B18E23}" srcOrd="0" destOrd="0" presId="urn:microsoft.com/office/officeart/2005/8/layout/list1"/>
    <dgm:cxn modelId="{D008DBCE-59BA-404E-8B84-2A6BDB03B5D8}" type="presParOf" srcId="{A5997878-7D25-43F5-8CAB-AE9976366C8C}" destId="{B9FBF2A3-24B6-491D-8AD0-87871C27F3E1}" srcOrd="1" destOrd="0" presId="urn:microsoft.com/office/officeart/2005/8/layout/list1"/>
    <dgm:cxn modelId="{DE45270F-B74A-4698-AD6E-749F9EB8FA1D}" type="presParOf" srcId="{32154F08-84AD-4253-B6BF-FC88759AE220}" destId="{D3E1F934-6B73-49C6-988D-183A9F343A56}" srcOrd="1" destOrd="0" presId="urn:microsoft.com/office/officeart/2005/8/layout/list1"/>
    <dgm:cxn modelId="{14540AA2-4E49-4FEB-91B8-48494FF5FEE1}" type="presParOf" srcId="{32154F08-84AD-4253-B6BF-FC88759AE220}" destId="{765D78F3-60A6-4E5E-986A-78EB52D56597}" srcOrd="2" destOrd="0" presId="urn:microsoft.com/office/officeart/2005/8/layout/list1"/>
    <dgm:cxn modelId="{C600FD14-5B80-44A7-853F-A526FFDC3EDE}" type="presParOf" srcId="{32154F08-84AD-4253-B6BF-FC88759AE220}" destId="{C5AD8D6F-FE24-4B5F-B6E5-3B75E7B25F04}" srcOrd="3" destOrd="0" presId="urn:microsoft.com/office/officeart/2005/8/layout/list1"/>
    <dgm:cxn modelId="{67CED42D-0BD7-4F62-BF89-4CB49065151A}" type="presParOf" srcId="{32154F08-84AD-4253-B6BF-FC88759AE220}" destId="{26E235C1-2126-4F95-8BF0-91E4AAC53130}" srcOrd="4" destOrd="0" presId="urn:microsoft.com/office/officeart/2005/8/layout/list1"/>
    <dgm:cxn modelId="{660759D6-3F05-4E28-8358-7F1D874B46AD}" type="presParOf" srcId="{26E235C1-2126-4F95-8BF0-91E4AAC53130}" destId="{06222EB4-DAD4-4538-AEEF-20618E2BA3EF}" srcOrd="0" destOrd="0" presId="urn:microsoft.com/office/officeart/2005/8/layout/list1"/>
    <dgm:cxn modelId="{4CA604C0-D587-4C98-9D16-142387C31583}" type="presParOf" srcId="{26E235C1-2126-4F95-8BF0-91E4AAC53130}" destId="{A1B2E616-0CF6-48A5-A9E5-6F33CC698A60}" srcOrd="1" destOrd="0" presId="urn:microsoft.com/office/officeart/2005/8/layout/list1"/>
    <dgm:cxn modelId="{4F1858AB-C67C-43BF-9B19-203C69DC46D2}" type="presParOf" srcId="{32154F08-84AD-4253-B6BF-FC88759AE220}" destId="{418B9EF1-44A1-480B-9FCB-5BAAF101AA77}" srcOrd="5" destOrd="0" presId="urn:microsoft.com/office/officeart/2005/8/layout/list1"/>
    <dgm:cxn modelId="{8884B466-4F0C-47B7-B44C-C89C4A01D4E9}" type="presParOf" srcId="{32154F08-84AD-4253-B6BF-FC88759AE220}" destId="{24B38167-CC84-4765-BDC7-DBA6E865EF66}" srcOrd="6" destOrd="0" presId="urn:microsoft.com/office/officeart/2005/8/layout/list1"/>
    <dgm:cxn modelId="{9D749DE1-A747-4850-8135-3C67C32BDA32}" type="presParOf" srcId="{32154F08-84AD-4253-B6BF-FC88759AE220}" destId="{203C8A24-B2FF-4F9D-BB57-AF02EA991499}" srcOrd="7" destOrd="0" presId="urn:microsoft.com/office/officeart/2005/8/layout/list1"/>
    <dgm:cxn modelId="{D3EFC83E-38A1-4C7E-9E68-6CE4AA96BE1B}" type="presParOf" srcId="{32154F08-84AD-4253-B6BF-FC88759AE220}" destId="{D1528638-5CA1-489D-AEB2-E441F9F8D630}" srcOrd="8" destOrd="0" presId="urn:microsoft.com/office/officeart/2005/8/layout/list1"/>
    <dgm:cxn modelId="{A4A90958-9325-4829-A5DD-77478D66CC2D}" type="presParOf" srcId="{D1528638-5CA1-489D-AEB2-E441F9F8D630}" destId="{9F373BD5-75D9-4E68-901F-1369674FAD93}" srcOrd="0" destOrd="0" presId="urn:microsoft.com/office/officeart/2005/8/layout/list1"/>
    <dgm:cxn modelId="{AECFE6A8-4387-4871-8EDD-103E1E60BDFA}" type="presParOf" srcId="{D1528638-5CA1-489D-AEB2-E441F9F8D630}" destId="{007FE20B-6BDA-49DE-92A6-673196E00C90}" srcOrd="1" destOrd="0" presId="urn:microsoft.com/office/officeart/2005/8/layout/list1"/>
    <dgm:cxn modelId="{71C607DD-35D6-4455-AA54-9F6C967A3A57}" type="presParOf" srcId="{32154F08-84AD-4253-B6BF-FC88759AE220}" destId="{7D4621AA-722E-40C1-8F9F-C1A629B8EF6E}" srcOrd="9" destOrd="0" presId="urn:microsoft.com/office/officeart/2005/8/layout/list1"/>
    <dgm:cxn modelId="{537C45DE-5E6D-4A97-AB2E-1BE95132DA62}" type="presParOf" srcId="{32154F08-84AD-4253-B6BF-FC88759AE220}" destId="{3B72279E-DCFF-4095-9F57-5805638917AC}" srcOrd="10" destOrd="0" presId="urn:microsoft.com/office/officeart/2005/8/layout/list1"/>
    <dgm:cxn modelId="{1DFF1767-B821-48F9-91CC-43C87A137E18}" type="presParOf" srcId="{32154F08-84AD-4253-B6BF-FC88759AE220}" destId="{E0F09542-141F-4E19-9402-E51E880F910C}" srcOrd="11" destOrd="0" presId="urn:microsoft.com/office/officeart/2005/8/layout/list1"/>
    <dgm:cxn modelId="{27C7F098-F74A-47F9-BD53-8492734B673A}" type="presParOf" srcId="{32154F08-84AD-4253-B6BF-FC88759AE220}" destId="{8C762739-45E4-446B-8AB2-106B844BBD11}" srcOrd="12" destOrd="0" presId="urn:microsoft.com/office/officeart/2005/8/layout/list1"/>
    <dgm:cxn modelId="{E75C621F-0E0B-4F21-BBAC-61385B15566B}" type="presParOf" srcId="{8C762739-45E4-446B-8AB2-106B844BBD11}" destId="{B41E1F0E-1161-4504-899E-74C4101ACCFC}" srcOrd="0" destOrd="0" presId="urn:microsoft.com/office/officeart/2005/8/layout/list1"/>
    <dgm:cxn modelId="{1AA7F8DD-546A-4ACF-BCB2-4343BC00E7E3}" type="presParOf" srcId="{8C762739-45E4-446B-8AB2-106B844BBD11}" destId="{E35770A1-FC4B-4BCD-BD95-6C98A566C7BD}" srcOrd="1" destOrd="0" presId="urn:microsoft.com/office/officeart/2005/8/layout/list1"/>
    <dgm:cxn modelId="{2BC7CFCC-447D-4AB8-8AFD-69208BF17544}" type="presParOf" srcId="{32154F08-84AD-4253-B6BF-FC88759AE220}" destId="{CF12F395-C538-48F0-BF45-90B9DFC5A2ED}" srcOrd="13" destOrd="0" presId="urn:microsoft.com/office/officeart/2005/8/layout/list1"/>
    <dgm:cxn modelId="{64230C28-7F38-4E45-93A6-BE987F14D69F}" type="presParOf" srcId="{32154F08-84AD-4253-B6BF-FC88759AE220}" destId="{6027AA61-3D06-4B65-9F55-74DD49CBC01C}" srcOrd="14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E96A968D-22D7-49D3-BBFE-D47FF3A3BDB7}" type="doc">
      <dgm:prSet loTypeId="urn:microsoft.com/office/officeart/2005/8/layout/list1" loCatId="list" qsTypeId="urn:microsoft.com/office/officeart/2005/8/quickstyle/simple1" qsCatId="simple" csTypeId="urn:microsoft.com/office/officeart/2005/8/colors/accent1_1" csCatId="accent1" phldr="1"/>
      <dgm:spPr/>
      <dgm:t>
        <a:bodyPr/>
        <a:lstStyle/>
        <a:p>
          <a:endParaRPr lang="en-US"/>
        </a:p>
      </dgm:t>
    </dgm:pt>
    <dgm:pt modelId="{FE8F73FA-BB00-4886-A3FE-1E94FAF644C3}">
      <dgm:prSet phldrT="[Text]" custT="1"/>
      <dgm:spPr>
        <a:ln>
          <a:solidFill>
            <a:schemeClr val="tx2"/>
          </a:solidFill>
        </a:ln>
      </dgm:spPr>
      <dgm:t>
        <a:bodyPr/>
        <a:lstStyle/>
        <a:p>
          <a:r>
            <a:rPr lang="en-IE" sz="1600" b="1" dirty="0"/>
            <a:t>EU leadership on international norms and standards  </a:t>
          </a:r>
          <a:endParaRPr lang="en-US" sz="1600" b="1" dirty="0"/>
        </a:p>
      </dgm:t>
    </dgm:pt>
    <dgm:pt modelId="{09715697-C93D-4B6B-B161-71D47ACA074B}" type="parTrans" cxnId="{1671A648-23C8-4A00-BFBC-C038FAB8EA2F}">
      <dgm:prSet/>
      <dgm:spPr/>
      <dgm:t>
        <a:bodyPr/>
        <a:lstStyle/>
        <a:p>
          <a:endParaRPr lang="en-US"/>
        </a:p>
      </dgm:t>
    </dgm:pt>
    <dgm:pt modelId="{D889278D-F099-4DE0-8006-3C10D834E9C3}" type="sibTrans" cxnId="{1671A648-23C8-4A00-BFBC-C038FAB8EA2F}">
      <dgm:prSet/>
      <dgm:spPr/>
      <dgm:t>
        <a:bodyPr/>
        <a:lstStyle/>
        <a:p>
          <a:endParaRPr lang="en-US"/>
        </a:p>
      </dgm:t>
    </dgm:pt>
    <dgm:pt modelId="{B54A29BF-F50C-4B0E-8638-199095B44A05}">
      <dgm:prSet phldrT="[Text]" custT="1"/>
      <dgm:spPr>
        <a:ln>
          <a:solidFill>
            <a:schemeClr val="tx2"/>
          </a:solidFill>
        </a:ln>
      </dgm:spPr>
      <dgm:t>
        <a:bodyPr/>
        <a:lstStyle/>
        <a:p>
          <a:r>
            <a:rPr lang="en-IE" sz="1600" b="1" dirty="0"/>
            <a:t>Strengthen global capacities to tackle cyber threats</a:t>
          </a:r>
          <a:endParaRPr lang="en-US" sz="1600" b="1" dirty="0"/>
        </a:p>
      </dgm:t>
    </dgm:pt>
    <dgm:pt modelId="{88C51D88-CF90-4FFC-9054-D516D72DF2B4}" type="parTrans" cxnId="{657D6ECF-C4E6-41BD-B406-2C97A6FFB597}">
      <dgm:prSet/>
      <dgm:spPr/>
      <dgm:t>
        <a:bodyPr/>
        <a:lstStyle/>
        <a:p>
          <a:endParaRPr lang="en-US"/>
        </a:p>
      </dgm:t>
    </dgm:pt>
    <dgm:pt modelId="{5B4D9B34-BEBC-4398-9EE5-E5B405D88CDD}" type="sibTrans" cxnId="{657D6ECF-C4E6-41BD-B406-2C97A6FFB597}">
      <dgm:prSet/>
      <dgm:spPr/>
      <dgm:t>
        <a:bodyPr/>
        <a:lstStyle/>
        <a:p>
          <a:endParaRPr lang="en-US"/>
        </a:p>
      </dgm:t>
    </dgm:pt>
    <dgm:pt modelId="{1A494EA1-90FD-4016-9778-512B38C954E3}">
      <dgm:prSet custT="1"/>
      <dgm:spPr>
        <a:ln>
          <a:solidFill>
            <a:schemeClr val="tx2"/>
          </a:solidFill>
        </a:ln>
      </dgm:spPr>
      <dgm:t>
        <a:bodyPr/>
        <a:lstStyle/>
        <a:p>
          <a:r>
            <a:rPr lang="en-IE" sz="1600" b="1" dirty="0"/>
            <a:t>Cooperation with partners </a:t>
          </a:r>
          <a:endParaRPr lang="en-US" sz="1600" b="1" dirty="0"/>
        </a:p>
      </dgm:t>
    </dgm:pt>
    <dgm:pt modelId="{40ADC035-DB44-46BE-8A25-A1546EC2190C}" type="parTrans" cxnId="{63B147D7-8E2A-45B3-9B10-895A9E842E8D}">
      <dgm:prSet/>
      <dgm:spPr/>
      <dgm:t>
        <a:bodyPr/>
        <a:lstStyle/>
        <a:p>
          <a:endParaRPr lang="en-US"/>
        </a:p>
      </dgm:t>
    </dgm:pt>
    <dgm:pt modelId="{D1190298-3833-4509-B5EC-C5AC8295040D}" type="sibTrans" cxnId="{63B147D7-8E2A-45B3-9B10-895A9E842E8D}">
      <dgm:prSet/>
      <dgm:spPr/>
      <dgm:t>
        <a:bodyPr/>
        <a:lstStyle/>
        <a:p>
          <a:endParaRPr lang="en-US"/>
        </a:p>
      </dgm:t>
    </dgm:pt>
    <dgm:pt modelId="{CFC7763A-AD3A-41F5-8689-CFF1C8097344}">
      <dgm:prSet custT="1"/>
      <dgm:spPr>
        <a:solidFill>
          <a:schemeClr val="bg2">
            <a:alpha val="90000"/>
          </a:schemeClr>
        </a:solidFill>
        <a:ln>
          <a:solidFill>
            <a:schemeClr val="tx2"/>
          </a:solidFill>
        </a:ln>
      </dgm:spPr>
      <dgm:t>
        <a:bodyPr/>
        <a:lstStyle/>
        <a:p>
          <a:r>
            <a:rPr lang="en-US" sz="1600" dirty="0"/>
            <a:t>Step-up EU engagement on international standardisation, i.e. ITU</a:t>
          </a:r>
        </a:p>
      </dgm:t>
    </dgm:pt>
    <dgm:pt modelId="{BA15354F-C41B-450C-99B0-D6AE6ACF44AD}" type="parTrans" cxnId="{E6DE06E3-A23A-4508-B4BC-1732FE6EDDA2}">
      <dgm:prSet/>
      <dgm:spPr/>
      <dgm:t>
        <a:bodyPr/>
        <a:lstStyle/>
        <a:p>
          <a:endParaRPr lang="en-US"/>
        </a:p>
      </dgm:t>
    </dgm:pt>
    <dgm:pt modelId="{C716F21B-6778-44BF-A78B-268961128D38}" type="sibTrans" cxnId="{E6DE06E3-A23A-4508-B4BC-1732FE6EDDA2}">
      <dgm:prSet/>
      <dgm:spPr/>
      <dgm:t>
        <a:bodyPr/>
        <a:lstStyle/>
        <a:p>
          <a:endParaRPr lang="en-US"/>
        </a:p>
      </dgm:t>
    </dgm:pt>
    <dgm:pt modelId="{2895D1DB-8BAF-45E9-9853-A13D45F8CFAA}">
      <dgm:prSet custT="1"/>
      <dgm:spPr>
        <a:solidFill>
          <a:schemeClr val="bg2">
            <a:alpha val="90000"/>
          </a:schemeClr>
        </a:solidFill>
        <a:ln>
          <a:solidFill>
            <a:schemeClr val="tx2"/>
          </a:solidFill>
        </a:ln>
      </dgm:spPr>
      <dgm:t>
        <a:bodyPr/>
        <a:lstStyle/>
        <a:p>
          <a:r>
            <a:rPr lang="en-US" sz="1600" dirty="0"/>
            <a:t>Take forward the Programme of Action to Advance Responsible State Behaviour in Cyberspace </a:t>
          </a:r>
        </a:p>
      </dgm:t>
    </dgm:pt>
    <dgm:pt modelId="{198A8E1D-1F2C-4BD4-813C-D6A203E1C115}" type="parTrans" cxnId="{4B2F77FE-93AB-47A7-B231-5D764B379B62}">
      <dgm:prSet/>
      <dgm:spPr/>
      <dgm:t>
        <a:bodyPr/>
        <a:lstStyle/>
        <a:p>
          <a:endParaRPr lang="en-US"/>
        </a:p>
      </dgm:t>
    </dgm:pt>
    <dgm:pt modelId="{DD24F48B-AFD5-4270-B117-5F3232D06B2A}" type="sibTrans" cxnId="{4B2F77FE-93AB-47A7-B231-5D764B379B62}">
      <dgm:prSet/>
      <dgm:spPr/>
      <dgm:t>
        <a:bodyPr/>
        <a:lstStyle/>
        <a:p>
          <a:endParaRPr lang="en-US"/>
        </a:p>
      </dgm:t>
    </dgm:pt>
    <dgm:pt modelId="{B821F55B-0815-4FB0-89C6-2CF4AB6815C7}">
      <dgm:prSet custT="1"/>
      <dgm:spPr>
        <a:solidFill>
          <a:schemeClr val="bg2">
            <a:alpha val="90000"/>
          </a:schemeClr>
        </a:solidFill>
        <a:ln>
          <a:solidFill>
            <a:schemeClr val="tx2"/>
          </a:solidFill>
        </a:ln>
      </dgm:spPr>
      <dgm:t>
        <a:bodyPr/>
        <a:lstStyle/>
        <a:p>
          <a:r>
            <a:rPr lang="en-US" sz="1600" dirty="0"/>
            <a:t>Promote the Budapest Convention and engage in multilateral discussions </a:t>
          </a:r>
        </a:p>
      </dgm:t>
    </dgm:pt>
    <dgm:pt modelId="{85594A94-45D1-450E-A75A-D2F6FC8A3F4B}" type="parTrans" cxnId="{A40ECE6D-4A0F-4FBE-AA0D-997198E2B9AF}">
      <dgm:prSet/>
      <dgm:spPr/>
      <dgm:t>
        <a:bodyPr/>
        <a:lstStyle/>
        <a:p>
          <a:endParaRPr lang="en-US"/>
        </a:p>
      </dgm:t>
    </dgm:pt>
    <dgm:pt modelId="{F7212768-EB1F-4A0E-9660-376D6E66E20B}" type="sibTrans" cxnId="{A40ECE6D-4A0F-4FBE-AA0D-997198E2B9AF}">
      <dgm:prSet/>
      <dgm:spPr/>
      <dgm:t>
        <a:bodyPr/>
        <a:lstStyle/>
        <a:p>
          <a:endParaRPr lang="en-US"/>
        </a:p>
      </dgm:t>
    </dgm:pt>
    <dgm:pt modelId="{A46CAD50-2E26-416C-A199-9E8DF6596D46}">
      <dgm:prSet custT="1"/>
      <dgm:spPr>
        <a:solidFill>
          <a:schemeClr val="bg2">
            <a:alpha val="90000"/>
          </a:schemeClr>
        </a:solidFill>
        <a:ln>
          <a:solidFill>
            <a:schemeClr val="tx2"/>
          </a:solidFill>
        </a:ln>
      </dgm:spPr>
      <dgm:t>
        <a:bodyPr/>
        <a:lstStyle/>
        <a:p>
          <a:r>
            <a:rPr lang="en-US" sz="1600" dirty="0"/>
            <a:t>Promote and protect human rights and fundamental freedoms online   </a:t>
          </a:r>
        </a:p>
      </dgm:t>
    </dgm:pt>
    <dgm:pt modelId="{6174178E-7B7E-451A-9277-1931A52AD417}" type="parTrans" cxnId="{C8DF8722-9E7E-4E5A-9AB6-244005B92254}">
      <dgm:prSet/>
      <dgm:spPr/>
      <dgm:t>
        <a:bodyPr/>
        <a:lstStyle/>
        <a:p>
          <a:endParaRPr lang="en-US"/>
        </a:p>
      </dgm:t>
    </dgm:pt>
    <dgm:pt modelId="{6F15DC46-DB04-4C78-A312-3921C54A3977}" type="sibTrans" cxnId="{C8DF8722-9E7E-4E5A-9AB6-244005B92254}">
      <dgm:prSet/>
      <dgm:spPr/>
      <dgm:t>
        <a:bodyPr/>
        <a:lstStyle/>
        <a:p>
          <a:endParaRPr lang="en-US"/>
        </a:p>
      </dgm:t>
    </dgm:pt>
    <dgm:pt modelId="{39DF6C0F-CDBC-4A9F-9F79-9A6167988094}">
      <dgm:prSet custT="1"/>
      <dgm:spPr>
        <a:solidFill>
          <a:schemeClr val="bg2">
            <a:alpha val="90000"/>
          </a:schemeClr>
        </a:solidFill>
        <a:ln>
          <a:solidFill>
            <a:schemeClr val="tx2"/>
          </a:solidFill>
        </a:ln>
      </dgm:spPr>
      <dgm:t>
        <a:bodyPr/>
        <a:lstStyle/>
        <a:p>
          <a:r>
            <a:rPr lang="en-US" sz="1600" dirty="0"/>
            <a:t>Strengthen and expand cyber dialogues with third countries, regional and international organisations</a:t>
          </a:r>
        </a:p>
      </dgm:t>
    </dgm:pt>
    <dgm:pt modelId="{47F560BD-5B8F-4438-9971-45A2133764FD}" type="parTrans" cxnId="{6FA270A0-3DFC-4365-951E-6E2EB67A984E}">
      <dgm:prSet/>
      <dgm:spPr/>
      <dgm:t>
        <a:bodyPr/>
        <a:lstStyle/>
        <a:p>
          <a:endParaRPr lang="en-US"/>
        </a:p>
      </dgm:t>
    </dgm:pt>
    <dgm:pt modelId="{C1A68ECC-A64F-4B59-8214-76B44E0A3E29}" type="sibTrans" cxnId="{6FA270A0-3DFC-4365-951E-6E2EB67A984E}">
      <dgm:prSet/>
      <dgm:spPr/>
      <dgm:t>
        <a:bodyPr/>
        <a:lstStyle/>
        <a:p>
          <a:endParaRPr lang="en-US"/>
        </a:p>
      </dgm:t>
    </dgm:pt>
    <dgm:pt modelId="{1D0C2DF2-406D-4053-8341-2EEAD44CA28F}">
      <dgm:prSet custT="1"/>
      <dgm:spPr>
        <a:solidFill>
          <a:schemeClr val="bg2">
            <a:alpha val="90000"/>
          </a:schemeClr>
        </a:solidFill>
        <a:ln>
          <a:solidFill>
            <a:schemeClr val="tx2"/>
          </a:solidFill>
        </a:ln>
      </dgm:spPr>
      <dgm:t>
        <a:bodyPr/>
        <a:lstStyle/>
        <a:p>
          <a:r>
            <a:rPr lang="en-US" sz="1600" dirty="0"/>
            <a:t>Reinforce regular and structured exchanges with the multi-stakeholder community </a:t>
          </a:r>
        </a:p>
      </dgm:t>
    </dgm:pt>
    <dgm:pt modelId="{02CAD2E1-3EC6-4BED-AAB8-09B1C3FF5CCE}" type="parTrans" cxnId="{F9DA70F4-4ABE-468F-8755-CF57AAD54537}">
      <dgm:prSet/>
      <dgm:spPr/>
      <dgm:t>
        <a:bodyPr/>
        <a:lstStyle/>
        <a:p>
          <a:endParaRPr lang="en-US"/>
        </a:p>
      </dgm:t>
    </dgm:pt>
    <dgm:pt modelId="{335A401B-301E-4385-9F37-B8D16E2D174E}" type="sibTrans" cxnId="{F9DA70F4-4ABE-468F-8755-CF57AAD54537}">
      <dgm:prSet/>
      <dgm:spPr/>
      <dgm:t>
        <a:bodyPr/>
        <a:lstStyle/>
        <a:p>
          <a:endParaRPr lang="en-US"/>
        </a:p>
      </dgm:t>
    </dgm:pt>
    <dgm:pt modelId="{50A1E396-C1AB-49FF-82BE-26484BB0F253}">
      <dgm:prSet custT="1"/>
      <dgm:spPr>
        <a:solidFill>
          <a:schemeClr val="bg2">
            <a:alpha val="90000"/>
          </a:schemeClr>
        </a:solidFill>
        <a:ln>
          <a:solidFill>
            <a:schemeClr val="tx2"/>
          </a:solidFill>
        </a:ln>
      </dgm:spPr>
      <dgm:t>
        <a:bodyPr/>
        <a:lstStyle/>
        <a:p>
          <a:r>
            <a:rPr lang="en-US" sz="1600" dirty="0"/>
            <a:t>Form an informal EU Cyber Diplomacy Network with EU “cyber attachés” around the world to promote the EU vision of cyberspace </a:t>
          </a:r>
        </a:p>
      </dgm:t>
    </dgm:pt>
    <dgm:pt modelId="{055A101C-F68C-4425-8785-6269C2AE9CDD}" type="parTrans" cxnId="{12F0D3D8-A9D4-4013-8D52-A724DF48F63B}">
      <dgm:prSet/>
      <dgm:spPr/>
      <dgm:t>
        <a:bodyPr/>
        <a:lstStyle/>
        <a:p>
          <a:endParaRPr lang="en-US"/>
        </a:p>
      </dgm:t>
    </dgm:pt>
    <dgm:pt modelId="{09E71B59-CA98-4508-891C-A9CCE9F53BA3}" type="sibTrans" cxnId="{12F0D3D8-A9D4-4013-8D52-A724DF48F63B}">
      <dgm:prSet/>
      <dgm:spPr/>
      <dgm:t>
        <a:bodyPr/>
        <a:lstStyle/>
        <a:p>
          <a:endParaRPr lang="en-US"/>
        </a:p>
      </dgm:t>
    </dgm:pt>
    <dgm:pt modelId="{48F6AF97-B51D-41E3-8465-66967EC6F218}">
      <dgm:prSet custT="1"/>
      <dgm:spPr>
        <a:solidFill>
          <a:schemeClr val="bg2">
            <a:alpha val="90000"/>
          </a:schemeClr>
        </a:solidFill>
        <a:ln>
          <a:solidFill>
            <a:schemeClr val="tx2"/>
          </a:solidFill>
        </a:ln>
      </dgm:spPr>
      <dgm:t>
        <a:bodyPr/>
        <a:lstStyle/>
        <a:p>
          <a:r>
            <a:rPr lang="en-US" sz="1600" dirty="0"/>
            <a:t>Develop an EU External Cyber Capacity Building Agenda</a:t>
          </a:r>
        </a:p>
      </dgm:t>
    </dgm:pt>
    <dgm:pt modelId="{FB72D178-6B7B-4A29-9C2D-A10CB2F0E25C}" type="parTrans" cxnId="{B4AFC1D6-8BA7-4723-9E80-D739531474E6}">
      <dgm:prSet/>
      <dgm:spPr/>
      <dgm:t>
        <a:bodyPr/>
        <a:lstStyle/>
        <a:p>
          <a:endParaRPr lang="en-US"/>
        </a:p>
      </dgm:t>
    </dgm:pt>
    <dgm:pt modelId="{98F8B921-1973-4332-8410-A7C7358676D5}" type="sibTrans" cxnId="{B4AFC1D6-8BA7-4723-9E80-D739531474E6}">
      <dgm:prSet/>
      <dgm:spPr/>
      <dgm:t>
        <a:bodyPr/>
        <a:lstStyle/>
        <a:p>
          <a:endParaRPr lang="en-US"/>
        </a:p>
      </dgm:t>
    </dgm:pt>
    <dgm:pt modelId="{E097A93D-B784-45F6-82FF-A60A8CA9C0B5}">
      <dgm:prSet custT="1"/>
      <dgm:spPr>
        <a:solidFill>
          <a:schemeClr val="bg2">
            <a:alpha val="90000"/>
          </a:schemeClr>
        </a:solidFill>
        <a:ln>
          <a:solidFill>
            <a:schemeClr val="tx2"/>
          </a:solidFill>
        </a:ln>
      </dgm:spPr>
      <dgm:t>
        <a:bodyPr/>
        <a:lstStyle/>
        <a:p>
          <a:r>
            <a:rPr lang="en-US" sz="1600" dirty="0"/>
            <a:t>Priorities on Western Balkans, EU’s neighborhood and partner countries experiencing a rapid digital development. </a:t>
          </a:r>
        </a:p>
      </dgm:t>
    </dgm:pt>
    <dgm:pt modelId="{2CF1E34C-1A8B-457C-A138-6763092FD76B}" type="parTrans" cxnId="{1DE65210-F007-4121-ADAC-FED5537C795F}">
      <dgm:prSet/>
      <dgm:spPr/>
      <dgm:t>
        <a:bodyPr/>
        <a:lstStyle/>
        <a:p>
          <a:endParaRPr lang="en-US"/>
        </a:p>
      </dgm:t>
    </dgm:pt>
    <dgm:pt modelId="{0971C983-713C-4F08-AEAD-1203C4947B08}" type="sibTrans" cxnId="{1DE65210-F007-4121-ADAC-FED5537C795F}">
      <dgm:prSet/>
      <dgm:spPr/>
      <dgm:t>
        <a:bodyPr/>
        <a:lstStyle/>
        <a:p>
          <a:endParaRPr lang="en-US"/>
        </a:p>
      </dgm:t>
    </dgm:pt>
    <dgm:pt modelId="{A2EFCD5C-B456-4426-8CDE-D8A058C69BE7}">
      <dgm:prSet custT="1"/>
      <dgm:spPr>
        <a:solidFill>
          <a:schemeClr val="bg2">
            <a:alpha val="90000"/>
          </a:schemeClr>
        </a:solidFill>
        <a:ln>
          <a:solidFill>
            <a:schemeClr val="tx2"/>
          </a:solidFill>
        </a:ln>
      </dgm:spPr>
      <dgm:t>
        <a:bodyPr/>
        <a:lstStyle/>
        <a:p>
          <a:r>
            <a:rPr lang="en-US" sz="1600" dirty="0"/>
            <a:t>Set-up an EU External Cyber Capacity Building Agenda Board</a:t>
          </a:r>
        </a:p>
      </dgm:t>
    </dgm:pt>
    <dgm:pt modelId="{4DE0BEA0-A1DC-4F31-AF60-14C7B4D3C9F1}" type="parTrans" cxnId="{FB35CFE5-0E95-4F06-B905-B361564B92B3}">
      <dgm:prSet/>
      <dgm:spPr/>
      <dgm:t>
        <a:bodyPr/>
        <a:lstStyle/>
        <a:p>
          <a:endParaRPr lang="en-US"/>
        </a:p>
      </dgm:t>
    </dgm:pt>
    <dgm:pt modelId="{572B228B-70DC-4EBC-B367-E80EA9915187}" type="sibTrans" cxnId="{FB35CFE5-0E95-4F06-B905-B361564B92B3}">
      <dgm:prSet/>
      <dgm:spPr/>
      <dgm:t>
        <a:bodyPr/>
        <a:lstStyle/>
        <a:p>
          <a:endParaRPr lang="en-US"/>
        </a:p>
      </dgm:t>
    </dgm:pt>
    <dgm:pt modelId="{32154F08-84AD-4253-B6BF-FC88759AE220}" type="pres">
      <dgm:prSet presAssocID="{E96A968D-22D7-49D3-BBFE-D47FF3A3BDB7}" presName="linear" presStyleCnt="0">
        <dgm:presLayoutVars>
          <dgm:dir/>
          <dgm:animLvl val="lvl"/>
          <dgm:resizeHandles val="exact"/>
        </dgm:presLayoutVars>
      </dgm:prSet>
      <dgm:spPr/>
    </dgm:pt>
    <dgm:pt modelId="{A5997878-7D25-43F5-8CAB-AE9976366C8C}" type="pres">
      <dgm:prSet presAssocID="{FE8F73FA-BB00-4886-A3FE-1E94FAF644C3}" presName="parentLin" presStyleCnt="0"/>
      <dgm:spPr/>
    </dgm:pt>
    <dgm:pt modelId="{62AFBA72-446D-4394-8AA7-F7A668B18E23}" type="pres">
      <dgm:prSet presAssocID="{FE8F73FA-BB00-4886-A3FE-1E94FAF644C3}" presName="parentLeftMargin" presStyleLbl="node1" presStyleIdx="0" presStyleCnt="3"/>
      <dgm:spPr/>
    </dgm:pt>
    <dgm:pt modelId="{B9FBF2A3-24B6-491D-8AD0-87871C27F3E1}" type="pres">
      <dgm:prSet presAssocID="{FE8F73FA-BB00-4886-A3FE-1E94FAF644C3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D3E1F934-6B73-49C6-988D-183A9F343A56}" type="pres">
      <dgm:prSet presAssocID="{FE8F73FA-BB00-4886-A3FE-1E94FAF644C3}" presName="negativeSpace" presStyleCnt="0"/>
      <dgm:spPr/>
    </dgm:pt>
    <dgm:pt modelId="{765D78F3-60A6-4E5E-986A-78EB52D56597}" type="pres">
      <dgm:prSet presAssocID="{FE8F73FA-BB00-4886-A3FE-1E94FAF644C3}" presName="childText" presStyleLbl="conFgAcc1" presStyleIdx="0" presStyleCnt="3">
        <dgm:presLayoutVars>
          <dgm:bulletEnabled val="1"/>
        </dgm:presLayoutVars>
      </dgm:prSet>
      <dgm:spPr/>
    </dgm:pt>
    <dgm:pt modelId="{C5AD8D6F-FE24-4B5F-B6E5-3B75E7B25F04}" type="pres">
      <dgm:prSet presAssocID="{D889278D-F099-4DE0-8006-3C10D834E9C3}" presName="spaceBetweenRectangles" presStyleCnt="0"/>
      <dgm:spPr/>
    </dgm:pt>
    <dgm:pt modelId="{26E235C1-2126-4F95-8BF0-91E4AAC53130}" type="pres">
      <dgm:prSet presAssocID="{1A494EA1-90FD-4016-9778-512B38C954E3}" presName="parentLin" presStyleCnt="0"/>
      <dgm:spPr/>
    </dgm:pt>
    <dgm:pt modelId="{06222EB4-DAD4-4538-AEEF-20618E2BA3EF}" type="pres">
      <dgm:prSet presAssocID="{1A494EA1-90FD-4016-9778-512B38C954E3}" presName="parentLeftMargin" presStyleLbl="node1" presStyleIdx="0" presStyleCnt="3"/>
      <dgm:spPr/>
    </dgm:pt>
    <dgm:pt modelId="{A1B2E616-0CF6-48A5-A9E5-6F33CC698A60}" type="pres">
      <dgm:prSet presAssocID="{1A494EA1-90FD-4016-9778-512B38C954E3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418B9EF1-44A1-480B-9FCB-5BAAF101AA77}" type="pres">
      <dgm:prSet presAssocID="{1A494EA1-90FD-4016-9778-512B38C954E3}" presName="negativeSpace" presStyleCnt="0"/>
      <dgm:spPr/>
    </dgm:pt>
    <dgm:pt modelId="{24B38167-CC84-4765-BDC7-DBA6E865EF66}" type="pres">
      <dgm:prSet presAssocID="{1A494EA1-90FD-4016-9778-512B38C954E3}" presName="childText" presStyleLbl="conFgAcc1" presStyleIdx="1" presStyleCnt="3">
        <dgm:presLayoutVars>
          <dgm:bulletEnabled val="1"/>
        </dgm:presLayoutVars>
      </dgm:prSet>
      <dgm:spPr/>
    </dgm:pt>
    <dgm:pt modelId="{203C8A24-B2FF-4F9D-BB57-AF02EA991499}" type="pres">
      <dgm:prSet presAssocID="{D1190298-3833-4509-B5EC-C5AC8295040D}" presName="spaceBetweenRectangles" presStyleCnt="0"/>
      <dgm:spPr/>
    </dgm:pt>
    <dgm:pt modelId="{D1528638-5CA1-489D-AEB2-E441F9F8D630}" type="pres">
      <dgm:prSet presAssocID="{B54A29BF-F50C-4B0E-8638-199095B44A05}" presName="parentLin" presStyleCnt="0"/>
      <dgm:spPr/>
    </dgm:pt>
    <dgm:pt modelId="{9F373BD5-75D9-4E68-901F-1369674FAD93}" type="pres">
      <dgm:prSet presAssocID="{B54A29BF-F50C-4B0E-8638-199095B44A05}" presName="parentLeftMargin" presStyleLbl="node1" presStyleIdx="1" presStyleCnt="3"/>
      <dgm:spPr/>
    </dgm:pt>
    <dgm:pt modelId="{007FE20B-6BDA-49DE-92A6-673196E00C90}" type="pres">
      <dgm:prSet presAssocID="{B54A29BF-F50C-4B0E-8638-199095B44A05}" presName="parentText" presStyleLbl="node1" presStyleIdx="2" presStyleCnt="3">
        <dgm:presLayoutVars>
          <dgm:chMax val="0"/>
          <dgm:bulletEnabled val="1"/>
        </dgm:presLayoutVars>
      </dgm:prSet>
      <dgm:spPr/>
    </dgm:pt>
    <dgm:pt modelId="{7D4621AA-722E-40C1-8F9F-C1A629B8EF6E}" type="pres">
      <dgm:prSet presAssocID="{B54A29BF-F50C-4B0E-8638-199095B44A05}" presName="negativeSpace" presStyleCnt="0"/>
      <dgm:spPr/>
    </dgm:pt>
    <dgm:pt modelId="{3B72279E-DCFF-4095-9F57-5805638917AC}" type="pres">
      <dgm:prSet presAssocID="{B54A29BF-F50C-4B0E-8638-199095B44A05}" presName="childText" presStyleLbl="conFgAcc1" presStyleIdx="2" presStyleCnt="3">
        <dgm:presLayoutVars>
          <dgm:bulletEnabled val="1"/>
        </dgm:presLayoutVars>
      </dgm:prSet>
      <dgm:spPr/>
    </dgm:pt>
  </dgm:ptLst>
  <dgm:cxnLst>
    <dgm:cxn modelId="{5322AB00-097A-4EF4-A7D9-CE43CE30CE3F}" type="presOf" srcId="{A2EFCD5C-B456-4426-8CDE-D8A058C69BE7}" destId="{3B72279E-DCFF-4095-9F57-5805638917AC}" srcOrd="0" destOrd="1" presId="urn:microsoft.com/office/officeart/2005/8/layout/list1"/>
    <dgm:cxn modelId="{9EF75702-7A2E-4244-A725-BEFD894531BF}" type="presOf" srcId="{50A1E396-C1AB-49FF-82BE-26484BB0F253}" destId="{24B38167-CC84-4765-BDC7-DBA6E865EF66}" srcOrd="0" destOrd="2" presId="urn:microsoft.com/office/officeart/2005/8/layout/list1"/>
    <dgm:cxn modelId="{2B727A04-9198-4C4B-BB43-211CCFF26158}" type="presOf" srcId="{39DF6C0F-CDBC-4A9F-9F79-9A6167988094}" destId="{24B38167-CC84-4765-BDC7-DBA6E865EF66}" srcOrd="0" destOrd="0" presId="urn:microsoft.com/office/officeart/2005/8/layout/list1"/>
    <dgm:cxn modelId="{1DE65210-F007-4121-ADAC-FED5537C795F}" srcId="{B54A29BF-F50C-4B0E-8638-199095B44A05}" destId="{E097A93D-B784-45F6-82FF-A60A8CA9C0B5}" srcOrd="2" destOrd="0" parTransId="{2CF1E34C-1A8B-457C-A138-6763092FD76B}" sibTransId="{0971C983-713C-4F08-AEAD-1203C4947B08}"/>
    <dgm:cxn modelId="{48D6A41E-F43D-45B2-AF57-A9B08EB3BCEB}" type="presOf" srcId="{A46CAD50-2E26-416C-A199-9E8DF6596D46}" destId="{765D78F3-60A6-4E5E-986A-78EB52D56597}" srcOrd="0" destOrd="3" presId="urn:microsoft.com/office/officeart/2005/8/layout/list1"/>
    <dgm:cxn modelId="{C8DF8722-9E7E-4E5A-9AB6-244005B92254}" srcId="{FE8F73FA-BB00-4886-A3FE-1E94FAF644C3}" destId="{A46CAD50-2E26-416C-A199-9E8DF6596D46}" srcOrd="3" destOrd="0" parTransId="{6174178E-7B7E-451A-9277-1931A52AD417}" sibTransId="{6F15DC46-DB04-4C78-A312-3921C54A3977}"/>
    <dgm:cxn modelId="{99E65B5E-6659-493A-B6FB-3960853C8197}" type="presOf" srcId="{1A494EA1-90FD-4016-9778-512B38C954E3}" destId="{06222EB4-DAD4-4538-AEEF-20618E2BA3EF}" srcOrd="0" destOrd="0" presId="urn:microsoft.com/office/officeart/2005/8/layout/list1"/>
    <dgm:cxn modelId="{1671A648-23C8-4A00-BFBC-C038FAB8EA2F}" srcId="{E96A968D-22D7-49D3-BBFE-D47FF3A3BDB7}" destId="{FE8F73FA-BB00-4886-A3FE-1E94FAF644C3}" srcOrd="0" destOrd="0" parTransId="{09715697-C93D-4B6B-B161-71D47ACA074B}" sibTransId="{D889278D-F099-4DE0-8006-3C10D834E9C3}"/>
    <dgm:cxn modelId="{9484DD6C-FA1E-4539-BCC1-C6E4ABE740C0}" type="presOf" srcId="{B54A29BF-F50C-4B0E-8638-199095B44A05}" destId="{9F373BD5-75D9-4E68-901F-1369674FAD93}" srcOrd="0" destOrd="0" presId="urn:microsoft.com/office/officeart/2005/8/layout/list1"/>
    <dgm:cxn modelId="{30DC134D-F01D-4D2A-B398-B3A99C36D9A0}" type="presOf" srcId="{2895D1DB-8BAF-45E9-9853-A13D45F8CFAA}" destId="{765D78F3-60A6-4E5E-986A-78EB52D56597}" srcOrd="0" destOrd="1" presId="urn:microsoft.com/office/officeart/2005/8/layout/list1"/>
    <dgm:cxn modelId="{199C306D-EB7F-4CE3-80A3-A8EA45DE98D4}" type="presOf" srcId="{FE8F73FA-BB00-4886-A3FE-1E94FAF644C3}" destId="{B9FBF2A3-24B6-491D-8AD0-87871C27F3E1}" srcOrd="1" destOrd="0" presId="urn:microsoft.com/office/officeart/2005/8/layout/list1"/>
    <dgm:cxn modelId="{C7CE514D-8433-4D72-823D-CB44060A7C5C}" type="presOf" srcId="{1D0C2DF2-406D-4053-8341-2EEAD44CA28F}" destId="{24B38167-CC84-4765-BDC7-DBA6E865EF66}" srcOrd="0" destOrd="1" presId="urn:microsoft.com/office/officeart/2005/8/layout/list1"/>
    <dgm:cxn modelId="{A40ECE6D-4A0F-4FBE-AA0D-997198E2B9AF}" srcId="{FE8F73FA-BB00-4886-A3FE-1E94FAF644C3}" destId="{B821F55B-0815-4FB0-89C6-2CF4AB6815C7}" srcOrd="2" destOrd="0" parTransId="{85594A94-45D1-450E-A75A-D2F6FC8A3F4B}" sibTransId="{F7212768-EB1F-4A0E-9660-376D6E66E20B}"/>
    <dgm:cxn modelId="{147AFC70-9409-4738-BD3F-AC11186395C3}" type="presOf" srcId="{FE8F73FA-BB00-4886-A3FE-1E94FAF644C3}" destId="{62AFBA72-446D-4394-8AA7-F7A668B18E23}" srcOrd="0" destOrd="0" presId="urn:microsoft.com/office/officeart/2005/8/layout/list1"/>
    <dgm:cxn modelId="{765F7380-3A43-4CF1-B957-833DFD3F949D}" type="presOf" srcId="{1A494EA1-90FD-4016-9778-512B38C954E3}" destId="{A1B2E616-0CF6-48A5-A9E5-6F33CC698A60}" srcOrd="1" destOrd="0" presId="urn:microsoft.com/office/officeart/2005/8/layout/list1"/>
    <dgm:cxn modelId="{8481478C-E066-47A2-AF77-B81084F8C3B4}" type="presOf" srcId="{B54A29BF-F50C-4B0E-8638-199095B44A05}" destId="{007FE20B-6BDA-49DE-92A6-673196E00C90}" srcOrd="1" destOrd="0" presId="urn:microsoft.com/office/officeart/2005/8/layout/list1"/>
    <dgm:cxn modelId="{6FA270A0-3DFC-4365-951E-6E2EB67A984E}" srcId="{1A494EA1-90FD-4016-9778-512B38C954E3}" destId="{39DF6C0F-CDBC-4A9F-9F79-9A6167988094}" srcOrd="0" destOrd="0" parTransId="{47F560BD-5B8F-4438-9971-45A2133764FD}" sibTransId="{C1A68ECC-A64F-4B59-8214-76B44E0A3E29}"/>
    <dgm:cxn modelId="{8AF58FA5-7479-4FF1-A263-1595D24E9584}" type="presOf" srcId="{48F6AF97-B51D-41E3-8465-66967EC6F218}" destId="{3B72279E-DCFF-4095-9F57-5805638917AC}" srcOrd="0" destOrd="0" presId="urn:microsoft.com/office/officeart/2005/8/layout/list1"/>
    <dgm:cxn modelId="{8D4811A9-B119-44C8-B22E-59976FC9B9E5}" type="presOf" srcId="{B821F55B-0815-4FB0-89C6-2CF4AB6815C7}" destId="{765D78F3-60A6-4E5E-986A-78EB52D56597}" srcOrd="0" destOrd="2" presId="urn:microsoft.com/office/officeart/2005/8/layout/list1"/>
    <dgm:cxn modelId="{DB7DD3B0-A376-462C-9697-EA7E3CFE7193}" type="presOf" srcId="{E097A93D-B784-45F6-82FF-A60A8CA9C0B5}" destId="{3B72279E-DCFF-4095-9F57-5805638917AC}" srcOrd="0" destOrd="2" presId="urn:microsoft.com/office/officeart/2005/8/layout/list1"/>
    <dgm:cxn modelId="{A0314CC5-2CCD-4879-9350-21EE73E1801F}" type="presOf" srcId="{CFC7763A-AD3A-41F5-8689-CFF1C8097344}" destId="{765D78F3-60A6-4E5E-986A-78EB52D56597}" srcOrd="0" destOrd="0" presId="urn:microsoft.com/office/officeart/2005/8/layout/list1"/>
    <dgm:cxn modelId="{657D6ECF-C4E6-41BD-B406-2C97A6FFB597}" srcId="{E96A968D-22D7-49D3-BBFE-D47FF3A3BDB7}" destId="{B54A29BF-F50C-4B0E-8638-199095B44A05}" srcOrd="2" destOrd="0" parTransId="{88C51D88-CF90-4FFC-9054-D516D72DF2B4}" sibTransId="{5B4D9B34-BEBC-4398-9EE5-E5B405D88CDD}"/>
    <dgm:cxn modelId="{B4AFC1D6-8BA7-4723-9E80-D739531474E6}" srcId="{B54A29BF-F50C-4B0E-8638-199095B44A05}" destId="{48F6AF97-B51D-41E3-8465-66967EC6F218}" srcOrd="0" destOrd="0" parTransId="{FB72D178-6B7B-4A29-9C2D-A10CB2F0E25C}" sibTransId="{98F8B921-1973-4332-8410-A7C7358676D5}"/>
    <dgm:cxn modelId="{63B147D7-8E2A-45B3-9B10-895A9E842E8D}" srcId="{E96A968D-22D7-49D3-BBFE-D47FF3A3BDB7}" destId="{1A494EA1-90FD-4016-9778-512B38C954E3}" srcOrd="1" destOrd="0" parTransId="{40ADC035-DB44-46BE-8A25-A1546EC2190C}" sibTransId="{D1190298-3833-4509-B5EC-C5AC8295040D}"/>
    <dgm:cxn modelId="{12F0D3D8-A9D4-4013-8D52-A724DF48F63B}" srcId="{1A494EA1-90FD-4016-9778-512B38C954E3}" destId="{50A1E396-C1AB-49FF-82BE-26484BB0F253}" srcOrd="2" destOrd="0" parTransId="{055A101C-F68C-4425-8785-6269C2AE9CDD}" sibTransId="{09E71B59-CA98-4508-891C-A9CCE9F53BA3}"/>
    <dgm:cxn modelId="{E6DE06E3-A23A-4508-B4BC-1732FE6EDDA2}" srcId="{FE8F73FA-BB00-4886-A3FE-1E94FAF644C3}" destId="{CFC7763A-AD3A-41F5-8689-CFF1C8097344}" srcOrd="0" destOrd="0" parTransId="{BA15354F-C41B-450C-99B0-D6AE6ACF44AD}" sibTransId="{C716F21B-6778-44BF-A78B-268961128D38}"/>
    <dgm:cxn modelId="{FB35CFE5-0E95-4F06-B905-B361564B92B3}" srcId="{B54A29BF-F50C-4B0E-8638-199095B44A05}" destId="{A2EFCD5C-B456-4426-8CDE-D8A058C69BE7}" srcOrd="1" destOrd="0" parTransId="{4DE0BEA0-A1DC-4F31-AF60-14C7B4D3C9F1}" sibTransId="{572B228B-70DC-4EBC-B367-E80EA9915187}"/>
    <dgm:cxn modelId="{6A8EB0ED-556B-41E3-A821-9ADA5362D3C9}" type="presOf" srcId="{E96A968D-22D7-49D3-BBFE-D47FF3A3BDB7}" destId="{32154F08-84AD-4253-B6BF-FC88759AE220}" srcOrd="0" destOrd="0" presId="urn:microsoft.com/office/officeart/2005/8/layout/list1"/>
    <dgm:cxn modelId="{F9DA70F4-4ABE-468F-8755-CF57AAD54537}" srcId="{1A494EA1-90FD-4016-9778-512B38C954E3}" destId="{1D0C2DF2-406D-4053-8341-2EEAD44CA28F}" srcOrd="1" destOrd="0" parTransId="{02CAD2E1-3EC6-4BED-AAB8-09B1C3FF5CCE}" sibTransId="{335A401B-301E-4385-9F37-B8D16E2D174E}"/>
    <dgm:cxn modelId="{4B2F77FE-93AB-47A7-B231-5D764B379B62}" srcId="{FE8F73FA-BB00-4886-A3FE-1E94FAF644C3}" destId="{2895D1DB-8BAF-45E9-9853-A13D45F8CFAA}" srcOrd="1" destOrd="0" parTransId="{198A8E1D-1F2C-4BD4-813C-D6A203E1C115}" sibTransId="{DD24F48B-AFD5-4270-B117-5F3232D06B2A}"/>
    <dgm:cxn modelId="{4DC7E68E-B23F-46AD-A447-ADBB009C5E62}" type="presParOf" srcId="{32154F08-84AD-4253-B6BF-FC88759AE220}" destId="{A5997878-7D25-43F5-8CAB-AE9976366C8C}" srcOrd="0" destOrd="0" presId="urn:microsoft.com/office/officeart/2005/8/layout/list1"/>
    <dgm:cxn modelId="{9FD33838-3B22-4403-BF0B-292E41428541}" type="presParOf" srcId="{A5997878-7D25-43F5-8CAB-AE9976366C8C}" destId="{62AFBA72-446D-4394-8AA7-F7A668B18E23}" srcOrd="0" destOrd="0" presId="urn:microsoft.com/office/officeart/2005/8/layout/list1"/>
    <dgm:cxn modelId="{D008DBCE-59BA-404E-8B84-2A6BDB03B5D8}" type="presParOf" srcId="{A5997878-7D25-43F5-8CAB-AE9976366C8C}" destId="{B9FBF2A3-24B6-491D-8AD0-87871C27F3E1}" srcOrd="1" destOrd="0" presId="urn:microsoft.com/office/officeart/2005/8/layout/list1"/>
    <dgm:cxn modelId="{DE45270F-B74A-4698-AD6E-749F9EB8FA1D}" type="presParOf" srcId="{32154F08-84AD-4253-B6BF-FC88759AE220}" destId="{D3E1F934-6B73-49C6-988D-183A9F343A56}" srcOrd="1" destOrd="0" presId="urn:microsoft.com/office/officeart/2005/8/layout/list1"/>
    <dgm:cxn modelId="{14540AA2-4E49-4FEB-91B8-48494FF5FEE1}" type="presParOf" srcId="{32154F08-84AD-4253-B6BF-FC88759AE220}" destId="{765D78F3-60A6-4E5E-986A-78EB52D56597}" srcOrd="2" destOrd="0" presId="urn:microsoft.com/office/officeart/2005/8/layout/list1"/>
    <dgm:cxn modelId="{C600FD14-5B80-44A7-853F-A526FFDC3EDE}" type="presParOf" srcId="{32154F08-84AD-4253-B6BF-FC88759AE220}" destId="{C5AD8D6F-FE24-4B5F-B6E5-3B75E7B25F04}" srcOrd="3" destOrd="0" presId="urn:microsoft.com/office/officeart/2005/8/layout/list1"/>
    <dgm:cxn modelId="{67CED42D-0BD7-4F62-BF89-4CB49065151A}" type="presParOf" srcId="{32154F08-84AD-4253-B6BF-FC88759AE220}" destId="{26E235C1-2126-4F95-8BF0-91E4AAC53130}" srcOrd="4" destOrd="0" presId="urn:microsoft.com/office/officeart/2005/8/layout/list1"/>
    <dgm:cxn modelId="{660759D6-3F05-4E28-8358-7F1D874B46AD}" type="presParOf" srcId="{26E235C1-2126-4F95-8BF0-91E4AAC53130}" destId="{06222EB4-DAD4-4538-AEEF-20618E2BA3EF}" srcOrd="0" destOrd="0" presId="urn:microsoft.com/office/officeart/2005/8/layout/list1"/>
    <dgm:cxn modelId="{4CA604C0-D587-4C98-9D16-142387C31583}" type="presParOf" srcId="{26E235C1-2126-4F95-8BF0-91E4AAC53130}" destId="{A1B2E616-0CF6-48A5-A9E5-6F33CC698A60}" srcOrd="1" destOrd="0" presId="urn:microsoft.com/office/officeart/2005/8/layout/list1"/>
    <dgm:cxn modelId="{4F1858AB-C67C-43BF-9B19-203C69DC46D2}" type="presParOf" srcId="{32154F08-84AD-4253-B6BF-FC88759AE220}" destId="{418B9EF1-44A1-480B-9FCB-5BAAF101AA77}" srcOrd="5" destOrd="0" presId="urn:microsoft.com/office/officeart/2005/8/layout/list1"/>
    <dgm:cxn modelId="{8884B466-4F0C-47B7-B44C-C89C4A01D4E9}" type="presParOf" srcId="{32154F08-84AD-4253-B6BF-FC88759AE220}" destId="{24B38167-CC84-4765-BDC7-DBA6E865EF66}" srcOrd="6" destOrd="0" presId="urn:microsoft.com/office/officeart/2005/8/layout/list1"/>
    <dgm:cxn modelId="{9D749DE1-A747-4850-8135-3C67C32BDA32}" type="presParOf" srcId="{32154F08-84AD-4253-B6BF-FC88759AE220}" destId="{203C8A24-B2FF-4F9D-BB57-AF02EA991499}" srcOrd="7" destOrd="0" presId="urn:microsoft.com/office/officeart/2005/8/layout/list1"/>
    <dgm:cxn modelId="{D3EFC83E-38A1-4C7E-9E68-6CE4AA96BE1B}" type="presParOf" srcId="{32154F08-84AD-4253-B6BF-FC88759AE220}" destId="{D1528638-5CA1-489D-AEB2-E441F9F8D630}" srcOrd="8" destOrd="0" presId="urn:microsoft.com/office/officeart/2005/8/layout/list1"/>
    <dgm:cxn modelId="{A4A90958-9325-4829-A5DD-77478D66CC2D}" type="presParOf" srcId="{D1528638-5CA1-489D-AEB2-E441F9F8D630}" destId="{9F373BD5-75D9-4E68-901F-1369674FAD93}" srcOrd="0" destOrd="0" presId="urn:microsoft.com/office/officeart/2005/8/layout/list1"/>
    <dgm:cxn modelId="{AECFE6A8-4387-4871-8EDD-103E1E60BDFA}" type="presParOf" srcId="{D1528638-5CA1-489D-AEB2-E441F9F8D630}" destId="{007FE20B-6BDA-49DE-92A6-673196E00C90}" srcOrd="1" destOrd="0" presId="urn:microsoft.com/office/officeart/2005/8/layout/list1"/>
    <dgm:cxn modelId="{71C607DD-35D6-4455-AA54-9F6C967A3A57}" type="presParOf" srcId="{32154F08-84AD-4253-B6BF-FC88759AE220}" destId="{7D4621AA-722E-40C1-8F9F-C1A629B8EF6E}" srcOrd="9" destOrd="0" presId="urn:microsoft.com/office/officeart/2005/8/layout/list1"/>
    <dgm:cxn modelId="{537C45DE-5E6D-4A97-AB2E-1BE95132DA62}" type="presParOf" srcId="{32154F08-84AD-4253-B6BF-FC88759AE220}" destId="{3B72279E-DCFF-4095-9F57-5805638917AC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4516114F-3EBE-441C-A720-56E5891DE923}" type="doc">
      <dgm:prSet loTypeId="urn:microsoft.com/office/officeart/2005/8/layout/rings+Icon" loCatId="officeonline" qsTypeId="urn:microsoft.com/office/officeart/2005/8/quickstyle/simple1" qsCatId="simple" csTypeId="urn:microsoft.com/office/officeart/2005/8/colors/accent1_5" csCatId="accent1" phldr="1"/>
      <dgm:spPr/>
      <dgm:t>
        <a:bodyPr/>
        <a:lstStyle/>
        <a:p>
          <a:endParaRPr lang="en-US"/>
        </a:p>
      </dgm:t>
    </dgm:pt>
    <dgm:pt modelId="{A00741AB-0E8B-4F54-A774-B33C603AC25D}">
      <dgm:prSet phldrT="[Text]" custT="1"/>
      <dgm:spPr>
        <a:solidFill>
          <a:schemeClr val="tx2">
            <a:alpha val="50000"/>
          </a:schemeClr>
        </a:solidFill>
      </dgm:spPr>
      <dgm:t>
        <a:bodyPr/>
        <a:lstStyle/>
        <a:p>
          <a:r>
            <a:rPr lang="en-US" sz="1800" i="0" dirty="0">
              <a:solidFill>
                <a:schemeClr val="bg1"/>
              </a:solidFill>
              <a:latin typeface="Arial"/>
            </a:rPr>
            <a:t>Resilient infrastructures and interconnected systems</a:t>
          </a:r>
          <a:endParaRPr lang="en-US" sz="1800" dirty="0">
            <a:solidFill>
              <a:schemeClr val="bg1"/>
            </a:solidFill>
          </a:endParaRPr>
        </a:p>
      </dgm:t>
    </dgm:pt>
    <dgm:pt modelId="{94A7364F-0E13-43D2-808A-5948A0DB791E}" type="parTrans" cxnId="{70E4AFC7-A447-4B16-B653-E78EDAA84844}">
      <dgm:prSet/>
      <dgm:spPr/>
      <dgm:t>
        <a:bodyPr/>
        <a:lstStyle/>
        <a:p>
          <a:endParaRPr lang="en-US"/>
        </a:p>
      </dgm:t>
    </dgm:pt>
    <dgm:pt modelId="{498CED0F-53B0-4EFD-B647-782842AA4F9C}" type="sibTrans" cxnId="{70E4AFC7-A447-4B16-B653-E78EDAA84844}">
      <dgm:prSet/>
      <dgm:spPr/>
      <dgm:t>
        <a:bodyPr/>
        <a:lstStyle/>
        <a:p>
          <a:endParaRPr lang="en-US"/>
        </a:p>
      </dgm:t>
    </dgm:pt>
    <dgm:pt modelId="{EFB9B050-8857-4F42-9D0D-2197B6D28B55}">
      <dgm:prSet custT="1"/>
      <dgm:spPr>
        <a:solidFill>
          <a:schemeClr val="tx2">
            <a:alpha val="56000"/>
          </a:schemeClr>
        </a:solidFill>
      </dgm:spPr>
      <dgm:t>
        <a:bodyPr/>
        <a:lstStyle/>
        <a:p>
          <a:r>
            <a:rPr lang="en-US" sz="1800" i="0" dirty="0">
              <a:solidFill>
                <a:schemeClr val="bg1"/>
              </a:solidFill>
              <a:latin typeface="Arial"/>
            </a:rPr>
            <a:t>Security quantification and certification</a:t>
          </a:r>
        </a:p>
      </dgm:t>
    </dgm:pt>
    <dgm:pt modelId="{BD68713C-44FA-4FE3-885B-026D0A29912F}" type="parTrans" cxnId="{DF49079F-8BBB-49E6-AB86-82F9F7870D75}">
      <dgm:prSet/>
      <dgm:spPr/>
      <dgm:t>
        <a:bodyPr/>
        <a:lstStyle/>
        <a:p>
          <a:endParaRPr lang="en-US"/>
        </a:p>
      </dgm:t>
    </dgm:pt>
    <dgm:pt modelId="{F82C6DC9-66DA-401C-AA23-7F7E0941A2CE}" type="sibTrans" cxnId="{DF49079F-8BBB-49E6-AB86-82F9F7870D75}">
      <dgm:prSet/>
      <dgm:spPr/>
      <dgm:t>
        <a:bodyPr/>
        <a:lstStyle/>
        <a:p>
          <a:endParaRPr lang="en-US"/>
        </a:p>
      </dgm:t>
    </dgm:pt>
    <dgm:pt modelId="{C3654DDD-ADEF-437F-85B5-4F5A972734FF}">
      <dgm:prSet custT="1"/>
      <dgm:spPr>
        <a:solidFill>
          <a:schemeClr val="tx2">
            <a:alpha val="62000"/>
          </a:schemeClr>
        </a:solidFill>
      </dgm:spPr>
      <dgm:t>
        <a:bodyPr/>
        <a:lstStyle/>
        <a:p>
          <a:r>
            <a:rPr lang="en-US" sz="1800" i="0" dirty="0">
              <a:solidFill>
                <a:schemeClr val="bg1"/>
              </a:solidFill>
              <a:latin typeface="Arial"/>
            </a:rPr>
            <a:t>Hardware, software and supply chain security</a:t>
          </a:r>
        </a:p>
      </dgm:t>
    </dgm:pt>
    <dgm:pt modelId="{8758E36E-1C82-4594-B56E-9353EDE7E1BB}" type="parTrans" cxnId="{57A29093-4BE7-41AB-92E9-3E7D41A830AD}">
      <dgm:prSet/>
      <dgm:spPr/>
      <dgm:t>
        <a:bodyPr/>
        <a:lstStyle/>
        <a:p>
          <a:endParaRPr lang="en-US"/>
        </a:p>
      </dgm:t>
    </dgm:pt>
    <dgm:pt modelId="{9A443F00-3142-402C-B276-D36FF34C0F3E}" type="sibTrans" cxnId="{57A29093-4BE7-41AB-92E9-3E7D41A830AD}">
      <dgm:prSet/>
      <dgm:spPr/>
      <dgm:t>
        <a:bodyPr/>
        <a:lstStyle/>
        <a:p>
          <a:endParaRPr lang="en-US"/>
        </a:p>
      </dgm:t>
    </dgm:pt>
    <dgm:pt modelId="{00348BFE-BE5F-4F2C-B6F4-236A79A0134A}">
      <dgm:prSet custT="1"/>
      <dgm:spPr>
        <a:solidFill>
          <a:schemeClr val="tx2">
            <a:alpha val="68000"/>
          </a:schemeClr>
        </a:solidFill>
      </dgm:spPr>
      <dgm:t>
        <a:bodyPr/>
        <a:lstStyle/>
        <a:p>
          <a:r>
            <a:rPr lang="en-US" sz="1800" i="0">
              <a:solidFill>
                <a:schemeClr val="bg1"/>
              </a:solidFill>
              <a:latin typeface="Arial"/>
            </a:rPr>
            <a:t>Advanced cryptography</a:t>
          </a:r>
          <a:endParaRPr lang="en-US" sz="1800" i="0" dirty="0">
            <a:solidFill>
              <a:schemeClr val="bg1"/>
            </a:solidFill>
            <a:latin typeface="Arial"/>
          </a:endParaRPr>
        </a:p>
      </dgm:t>
    </dgm:pt>
    <dgm:pt modelId="{BE69E643-4C0C-41C9-801A-981EAAAA2767}" type="parTrans" cxnId="{FE0B8E03-AC3A-4A0A-B7B7-C6A8BDB0FD34}">
      <dgm:prSet/>
      <dgm:spPr/>
      <dgm:t>
        <a:bodyPr/>
        <a:lstStyle/>
        <a:p>
          <a:endParaRPr lang="en-US"/>
        </a:p>
      </dgm:t>
    </dgm:pt>
    <dgm:pt modelId="{9521587E-82C2-49DE-9355-834FE4F03959}" type="sibTrans" cxnId="{FE0B8E03-AC3A-4A0A-B7B7-C6A8BDB0FD34}">
      <dgm:prSet/>
      <dgm:spPr/>
      <dgm:t>
        <a:bodyPr/>
        <a:lstStyle/>
        <a:p>
          <a:endParaRPr lang="en-US"/>
        </a:p>
      </dgm:t>
    </dgm:pt>
    <dgm:pt modelId="{13ABB2A5-7D6E-4544-9E69-4AF4F772D957}">
      <dgm:prSet custT="1"/>
      <dgm:spPr>
        <a:solidFill>
          <a:schemeClr val="tx2">
            <a:alpha val="74000"/>
          </a:schemeClr>
        </a:solidFill>
      </dgm:spPr>
      <dgm:t>
        <a:bodyPr/>
        <a:lstStyle/>
        <a:p>
          <a:r>
            <a:rPr lang="en-US" sz="1800" i="0" dirty="0">
              <a:solidFill>
                <a:schemeClr val="bg1"/>
              </a:solidFill>
              <a:latin typeface="Arial"/>
            </a:rPr>
            <a:t>AI for cybersecurity reinforcement</a:t>
          </a:r>
        </a:p>
      </dgm:t>
    </dgm:pt>
    <dgm:pt modelId="{D03A380E-C922-4BCD-83DA-89CBEF8B66E0}" type="parTrans" cxnId="{D4177064-89B0-49FF-A227-7B90999299E9}">
      <dgm:prSet/>
      <dgm:spPr/>
      <dgm:t>
        <a:bodyPr/>
        <a:lstStyle/>
        <a:p>
          <a:endParaRPr lang="en-US"/>
        </a:p>
      </dgm:t>
    </dgm:pt>
    <dgm:pt modelId="{2558C378-F989-40F5-8B1B-C6001D24FE0C}" type="sibTrans" cxnId="{D4177064-89B0-49FF-A227-7B90999299E9}">
      <dgm:prSet/>
      <dgm:spPr/>
      <dgm:t>
        <a:bodyPr/>
        <a:lstStyle/>
        <a:p>
          <a:endParaRPr lang="en-US"/>
        </a:p>
      </dgm:t>
    </dgm:pt>
    <dgm:pt modelId="{66159E34-F21C-4BBC-BCCF-97713CB1B95B}">
      <dgm:prSet custT="1"/>
      <dgm:spPr>
        <a:solidFill>
          <a:schemeClr val="tx2">
            <a:alpha val="80000"/>
          </a:schemeClr>
        </a:solidFill>
      </dgm:spPr>
      <dgm:t>
        <a:bodyPr/>
        <a:lstStyle/>
        <a:p>
          <a:r>
            <a:rPr lang="en-US" sz="1800" i="0" dirty="0">
              <a:solidFill>
                <a:schemeClr val="bg1"/>
              </a:solidFill>
              <a:latin typeface="Arial"/>
            </a:rPr>
            <a:t>Security, privacy, and ethics</a:t>
          </a:r>
        </a:p>
      </dgm:t>
    </dgm:pt>
    <dgm:pt modelId="{1416C078-D93D-43B9-B086-A53A2B803BAE}" type="parTrans" cxnId="{BBED922A-AC29-4EEE-AE86-202714EC8463}">
      <dgm:prSet/>
      <dgm:spPr/>
      <dgm:t>
        <a:bodyPr/>
        <a:lstStyle/>
        <a:p>
          <a:endParaRPr lang="en-US"/>
        </a:p>
      </dgm:t>
    </dgm:pt>
    <dgm:pt modelId="{518F3EBB-908C-49FC-88EC-9B65BB2F5D37}" type="sibTrans" cxnId="{BBED922A-AC29-4EEE-AE86-202714EC8463}">
      <dgm:prSet/>
      <dgm:spPr/>
      <dgm:t>
        <a:bodyPr/>
        <a:lstStyle/>
        <a:p>
          <a:endParaRPr lang="en-US"/>
        </a:p>
      </dgm:t>
    </dgm:pt>
    <dgm:pt modelId="{797C46EF-985B-4311-A4B8-BB0CFD1F6D49}" type="pres">
      <dgm:prSet presAssocID="{4516114F-3EBE-441C-A720-56E5891DE923}" presName="Name0" presStyleCnt="0">
        <dgm:presLayoutVars>
          <dgm:chMax val="7"/>
          <dgm:dir/>
          <dgm:resizeHandles val="exact"/>
        </dgm:presLayoutVars>
      </dgm:prSet>
      <dgm:spPr/>
    </dgm:pt>
    <dgm:pt modelId="{2E036874-E8CB-4964-A6B2-A534268BCF79}" type="pres">
      <dgm:prSet presAssocID="{4516114F-3EBE-441C-A720-56E5891DE923}" presName="ellipse1" presStyleLbl="vennNode1" presStyleIdx="0" presStyleCnt="6">
        <dgm:presLayoutVars>
          <dgm:bulletEnabled val="1"/>
        </dgm:presLayoutVars>
      </dgm:prSet>
      <dgm:spPr/>
    </dgm:pt>
    <dgm:pt modelId="{0EDEF472-5A3C-4FEA-9062-7FD9F67DF586}" type="pres">
      <dgm:prSet presAssocID="{4516114F-3EBE-441C-A720-56E5891DE923}" presName="ellipse2" presStyleLbl="vennNode1" presStyleIdx="1" presStyleCnt="6">
        <dgm:presLayoutVars>
          <dgm:bulletEnabled val="1"/>
        </dgm:presLayoutVars>
      </dgm:prSet>
      <dgm:spPr/>
    </dgm:pt>
    <dgm:pt modelId="{6158D417-A5B7-4640-A6BB-DE4BE09539A2}" type="pres">
      <dgm:prSet presAssocID="{4516114F-3EBE-441C-A720-56E5891DE923}" presName="ellipse3" presStyleLbl="vennNode1" presStyleIdx="2" presStyleCnt="6">
        <dgm:presLayoutVars>
          <dgm:bulletEnabled val="1"/>
        </dgm:presLayoutVars>
      </dgm:prSet>
      <dgm:spPr/>
    </dgm:pt>
    <dgm:pt modelId="{A169C2A5-AE98-4DD8-A927-C0C898515CD8}" type="pres">
      <dgm:prSet presAssocID="{4516114F-3EBE-441C-A720-56E5891DE923}" presName="ellipse4" presStyleLbl="vennNode1" presStyleIdx="3" presStyleCnt="6">
        <dgm:presLayoutVars>
          <dgm:bulletEnabled val="1"/>
        </dgm:presLayoutVars>
      </dgm:prSet>
      <dgm:spPr/>
    </dgm:pt>
    <dgm:pt modelId="{802F811A-C698-4C80-8AEA-736875DED35F}" type="pres">
      <dgm:prSet presAssocID="{4516114F-3EBE-441C-A720-56E5891DE923}" presName="ellipse5" presStyleLbl="vennNode1" presStyleIdx="4" presStyleCnt="6">
        <dgm:presLayoutVars>
          <dgm:bulletEnabled val="1"/>
        </dgm:presLayoutVars>
      </dgm:prSet>
      <dgm:spPr/>
    </dgm:pt>
    <dgm:pt modelId="{A343C156-82CD-4578-BBF0-F4C108BBF56F}" type="pres">
      <dgm:prSet presAssocID="{4516114F-3EBE-441C-A720-56E5891DE923}" presName="ellipse6" presStyleLbl="vennNode1" presStyleIdx="5" presStyleCnt="6">
        <dgm:presLayoutVars>
          <dgm:bulletEnabled val="1"/>
        </dgm:presLayoutVars>
      </dgm:prSet>
      <dgm:spPr/>
    </dgm:pt>
  </dgm:ptLst>
  <dgm:cxnLst>
    <dgm:cxn modelId="{FE0B8E03-AC3A-4A0A-B7B7-C6A8BDB0FD34}" srcId="{4516114F-3EBE-441C-A720-56E5891DE923}" destId="{00348BFE-BE5F-4F2C-B6F4-236A79A0134A}" srcOrd="3" destOrd="0" parTransId="{BE69E643-4C0C-41C9-801A-981EAAAA2767}" sibTransId="{9521587E-82C2-49DE-9355-834FE4F03959}"/>
    <dgm:cxn modelId="{5E06420B-ACA7-4791-8317-097B354E04A9}" type="presOf" srcId="{00348BFE-BE5F-4F2C-B6F4-236A79A0134A}" destId="{A169C2A5-AE98-4DD8-A927-C0C898515CD8}" srcOrd="0" destOrd="0" presId="urn:microsoft.com/office/officeart/2005/8/layout/rings+Icon"/>
    <dgm:cxn modelId="{EFC1F813-EF11-462A-961F-6871B2BB45D7}" type="presOf" srcId="{A00741AB-0E8B-4F54-A774-B33C603AC25D}" destId="{2E036874-E8CB-4964-A6B2-A534268BCF79}" srcOrd="0" destOrd="0" presId="urn:microsoft.com/office/officeart/2005/8/layout/rings+Icon"/>
    <dgm:cxn modelId="{BBED922A-AC29-4EEE-AE86-202714EC8463}" srcId="{4516114F-3EBE-441C-A720-56E5891DE923}" destId="{66159E34-F21C-4BBC-BCCF-97713CB1B95B}" srcOrd="5" destOrd="0" parTransId="{1416C078-D93D-43B9-B086-A53A2B803BAE}" sibTransId="{518F3EBB-908C-49FC-88EC-9B65BB2F5D37}"/>
    <dgm:cxn modelId="{DD1B8D40-2B31-4750-BDA0-CADBF613D8CB}" type="presOf" srcId="{EFB9B050-8857-4F42-9D0D-2197B6D28B55}" destId="{0EDEF472-5A3C-4FEA-9062-7FD9F67DF586}" srcOrd="0" destOrd="0" presId="urn:microsoft.com/office/officeart/2005/8/layout/rings+Icon"/>
    <dgm:cxn modelId="{D4177064-89B0-49FF-A227-7B90999299E9}" srcId="{4516114F-3EBE-441C-A720-56E5891DE923}" destId="{13ABB2A5-7D6E-4544-9E69-4AF4F772D957}" srcOrd="4" destOrd="0" parTransId="{D03A380E-C922-4BCD-83DA-89CBEF8B66E0}" sibTransId="{2558C378-F989-40F5-8B1B-C6001D24FE0C}"/>
    <dgm:cxn modelId="{84FBF767-7EFE-4BC4-B590-7B97ACA79D31}" type="presOf" srcId="{66159E34-F21C-4BBC-BCCF-97713CB1B95B}" destId="{A343C156-82CD-4578-BBF0-F4C108BBF56F}" srcOrd="0" destOrd="0" presId="urn:microsoft.com/office/officeart/2005/8/layout/rings+Icon"/>
    <dgm:cxn modelId="{805C0156-2BFB-4E59-AFBA-D4156A0EBCB6}" type="presOf" srcId="{13ABB2A5-7D6E-4544-9E69-4AF4F772D957}" destId="{802F811A-C698-4C80-8AEA-736875DED35F}" srcOrd="0" destOrd="0" presId="urn:microsoft.com/office/officeart/2005/8/layout/rings+Icon"/>
    <dgm:cxn modelId="{57A29093-4BE7-41AB-92E9-3E7D41A830AD}" srcId="{4516114F-3EBE-441C-A720-56E5891DE923}" destId="{C3654DDD-ADEF-437F-85B5-4F5A972734FF}" srcOrd="2" destOrd="0" parTransId="{8758E36E-1C82-4594-B56E-9353EDE7E1BB}" sibTransId="{9A443F00-3142-402C-B276-D36FF34C0F3E}"/>
    <dgm:cxn modelId="{DF49079F-8BBB-49E6-AB86-82F9F7870D75}" srcId="{4516114F-3EBE-441C-A720-56E5891DE923}" destId="{EFB9B050-8857-4F42-9D0D-2197B6D28B55}" srcOrd="1" destOrd="0" parTransId="{BD68713C-44FA-4FE3-885B-026D0A29912F}" sibTransId="{F82C6DC9-66DA-401C-AA23-7F7E0941A2CE}"/>
    <dgm:cxn modelId="{70E4AFC7-A447-4B16-B653-E78EDAA84844}" srcId="{4516114F-3EBE-441C-A720-56E5891DE923}" destId="{A00741AB-0E8B-4F54-A774-B33C603AC25D}" srcOrd="0" destOrd="0" parTransId="{94A7364F-0E13-43D2-808A-5948A0DB791E}" sibTransId="{498CED0F-53B0-4EFD-B647-782842AA4F9C}"/>
    <dgm:cxn modelId="{A36A6CCE-84CB-475D-9203-EE439ECB821A}" type="presOf" srcId="{4516114F-3EBE-441C-A720-56E5891DE923}" destId="{797C46EF-985B-4311-A4B8-BB0CFD1F6D49}" srcOrd="0" destOrd="0" presId="urn:microsoft.com/office/officeart/2005/8/layout/rings+Icon"/>
    <dgm:cxn modelId="{782AD4E6-DDEE-4042-9809-0F6002704C36}" type="presOf" srcId="{C3654DDD-ADEF-437F-85B5-4F5A972734FF}" destId="{6158D417-A5B7-4640-A6BB-DE4BE09539A2}" srcOrd="0" destOrd="0" presId="urn:microsoft.com/office/officeart/2005/8/layout/rings+Icon"/>
    <dgm:cxn modelId="{31A8D1AD-D66B-49F2-8907-8689E97616E7}" type="presParOf" srcId="{797C46EF-985B-4311-A4B8-BB0CFD1F6D49}" destId="{2E036874-E8CB-4964-A6B2-A534268BCF79}" srcOrd="0" destOrd="0" presId="urn:microsoft.com/office/officeart/2005/8/layout/rings+Icon"/>
    <dgm:cxn modelId="{D3FFD105-C75F-46D4-B7F1-BBA9C61A2376}" type="presParOf" srcId="{797C46EF-985B-4311-A4B8-BB0CFD1F6D49}" destId="{0EDEF472-5A3C-4FEA-9062-7FD9F67DF586}" srcOrd="1" destOrd="0" presId="urn:microsoft.com/office/officeart/2005/8/layout/rings+Icon"/>
    <dgm:cxn modelId="{695C9921-4A97-40FA-969F-E35FADAEABA4}" type="presParOf" srcId="{797C46EF-985B-4311-A4B8-BB0CFD1F6D49}" destId="{6158D417-A5B7-4640-A6BB-DE4BE09539A2}" srcOrd="2" destOrd="0" presId="urn:microsoft.com/office/officeart/2005/8/layout/rings+Icon"/>
    <dgm:cxn modelId="{CCC60F3A-EA68-4854-9B05-CF1AF8B1A68C}" type="presParOf" srcId="{797C46EF-985B-4311-A4B8-BB0CFD1F6D49}" destId="{A169C2A5-AE98-4DD8-A927-C0C898515CD8}" srcOrd="3" destOrd="0" presId="urn:microsoft.com/office/officeart/2005/8/layout/rings+Icon"/>
    <dgm:cxn modelId="{9809176F-1477-45E8-8031-C774A2B19E01}" type="presParOf" srcId="{797C46EF-985B-4311-A4B8-BB0CFD1F6D49}" destId="{802F811A-C698-4C80-8AEA-736875DED35F}" srcOrd="4" destOrd="0" presId="urn:microsoft.com/office/officeart/2005/8/layout/rings+Icon"/>
    <dgm:cxn modelId="{97B67923-C3F3-4E82-9022-41B8396A3D8B}" type="presParOf" srcId="{797C46EF-985B-4311-A4B8-BB0CFD1F6D49}" destId="{A343C156-82CD-4578-BBF0-F4C108BBF56F}" srcOrd="5" destOrd="0" presId="urn:microsoft.com/office/officeart/2005/8/layout/rings+Icon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D8FFB9B3-960B-490A-9A17-969D24B151B9}" type="doc">
      <dgm:prSet loTypeId="urn:microsoft.com/office/officeart/2005/8/layout/default" loCatId="list" qsTypeId="urn:microsoft.com/office/officeart/2005/8/quickstyle/simple1" qsCatId="simple" csTypeId="urn:microsoft.com/office/officeart/2005/8/colors/accent1_2" csCatId="accent1" phldr="0"/>
      <dgm:spPr/>
      <dgm:t>
        <a:bodyPr/>
        <a:lstStyle/>
        <a:p>
          <a:endParaRPr lang="en-US"/>
        </a:p>
      </dgm:t>
    </dgm:pt>
    <dgm:pt modelId="{FCF8FBCA-FE28-48E8-91AC-532D7A686C0C}" type="pres">
      <dgm:prSet presAssocID="{D8FFB9B3-960B-490A-9A17-969D24B151B9}" presName="diagram" presStyleCnt="0">
        <dgm:presLayoutVars>
          <dgm:dir/>
          <dgm:resizeHandles val="exact"/>
        </dgm:presLayoutVars>
      </dgm:prSet>
      <dgm:spPr/>
    </dgm:pt>
  </dgm:ptLst>
  <dgm:cxnLst>
    <dgm:cxn modelId="{104761D4-29DF-48F1-8614-27353B3B013C}" type="presOf" srcId="{D8FFB9B3-960B-490A-9A17-969D24B151B9}" destId="{FCF8FBCA-FE28-48E8-91AC-532D7A686C0C}" srcOrd="0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77A0571F-439D-4A09-8B81-C769652A6686}" type="doc">
      <dgm:prSet loTypeId="urn:microsoft.com/office/officeart/2009/3/layout/IncreasingArrowsProcess" loCatId="process" qsTypeId="urn:microsoft.com/office/officeart/2005/8/quickstyle/simple1" qsCatId="simple" csTypeId="urn:microsoft.com/office/officeart/2005/8/colors/accent0_1" csCatId="mainScheme" phldr="1"/>
      <dgm:spPr/>
      <dgm:t>
        <a:bodyPr/>
        <a:lstStyle/>
        <a:p>
          <a:endParaRPr lang="en-US"/>
        </a:p>
      </dgm:t>
    </dgm:pt>
    <dgm:pt modelId="{37934C94-2AFA-4CCF-B673-7F677E7A5565}">
      <dgm:prSet phldrT="[Text]"/>
      <dgm:spPr/>
      <dgm:t>
        <a:bodyPr/>
        <a:lstStyle/>
        <a:p>
          <a:r>
            <a:rPr lang="en-IE" dirty="0"/>
            <a:t>Horizon Europe Work Programme</a:t>
          </a:r>
          <a:endParaRPr lang="en-US" dirty="0"/>
        </a:p>
      </dgm:t>
    </dgm:pt>
    <dgm:pt modelId="{9E7BD32B-8D92-4CFD-9A34-5E62A4831497}" type="parTrans" cxnId="{485CAC73-1189-4C80-8364-E1B10DF8C0F2}">
      <dgm:prSet/>
      <dgm:spPr/>
      <dgm:t>
        <a:bodyPr/>
        <a:lstStyle/>
        <a:p>
          <a:endParaRPr lang="en-US"/>
        </a:p>
      </dgm:t>
    </dgm:pt>
    <dgm:pt modelId="{0C897F8F-2A85-4267-92D1-14FE5A7D1BF7}" type="sibTrans" cxnId="{485CAC73-1189-4C80-8364-E1B10DF8C0F2}">
      <dgm:prSet/>
      <dgm:spPr/>
      <dgm:t>
        <a:bodyPr/>
        <a:lstStyle/>
        <a:p>
          <a:endParaRPr lang="en-US"/>
        </a:p>
      </dgm:t>
    </dgm:pt>
    <dgm:pt modelId="{BA50AEA6-BF94-49A1-B650-B84230251A18}">
      <dgm:prSet phldrT="[Text]"/>
      <dgm:spPr/>
      <dgm:t>
        <a:bodyPr/>
        <a:lstStyle/>
        <a:p>
          <a:r>
            <a:rPr lang="en-IE" dirty="0"/>
            <a:t>Digital Europe Programme Work Programme</a:t>
          </a:r>
          <a:endParaRPr lang="en-US" dirty="0"/>
        </a:p>
      </dgm:t>
    </dgm:pt>
    <dgm:pt modelId="{985C549B-D02F-46F3-B69B-B8A822D78737}" type="parTrans" cxnId="{54A8FF0E-FE20-4CEB-BDCB-C8B08866D5D7}">
      <dgm:prSet/>
      <dgm:spPr/>
      <dgm:t>
        <a:bodyPr/>
        <a:lstStyle/>
        <a:p>
          <a:endParaRPr lang="en-US"/>
        </a:p>
      </dgm:t>
    </dgm:pt>
    <dgm:pt modelId="{6484FAA2-E91A-4612-806D-02DBE40DBB46}" type="sibTrans" cxnId="{54A8FF0E-FE20-4CEB-BDCB-C8B08866D5D7}">
      <dgm:prSet/>
      <dgm:spPr/>
      <dgm:t>
        <a:bodyPr/>
        <a:lstStyle/>
        <a:p>
          <a:endParaRPr lang="en-US"/>
        </a:p>
      </dgm:t>
    </dgm:pt>
    <dgm:pt modelId="{71B15527-8C9C-435A-87F9-08AFDE010E7C}">
      <dgm:prSet phldrT="[Text]"/>
      <dgm:spPr>
        <a:solidFill>
          <a:schemeClr val="bg1">
            <a:lumMod val="60000"/>
            <a:lumOff val="40000"/>
          </a:schemeClr>
        </a:solidFill>
      </dgm:spPr>
      <dgm:t>
        <a:bodyPr/>
        <a:lstStyle/>
        <a:p>
          <a:pPr rtl="0"/>
          <a:r>
            <a:rPr lang="en-IE" dirty="0">
              <a:latin typeface="Arial"/>
            </a:rPr>
            <a:t>Stakeholders input (4 pilots, ECSO, ENISA)</a:t>
          </a:r>
          <a:endParaRPr lang="en-US" dirty="0"/>
        </a:p>
      </dgm:t>
    </dgm:pt>
    <dgm:pt modelId="{8E6BC6ED-A553-4312-ACE2-CE61A4C5ED8E}" type="parTrans" cxnId="{F09B7653-ADD7-4950-83BC-ABECC01AB597}">
      <dgm:prSet/>
      <dgm:spPr/>
      <dgm:t>
        <a:bodyPr/>
        <a:lstStyle/>
        <a:p>
          <a:endParaRPr lang="en-US"/>
        </a:p>
      </dgm:t>
    </dgm:pt>
    <dgm:pt modelId="{B1FDA50A-82BA-477F-93B0-53D15987F314}" type="sibTrans" cxnId="{F09B7653-ADD7-4950-83BC-ABECC01AB597}">
      <dgm:prSet/>
      <dgm:spPr/>
      <dgm:t>
        <a:bodyPr/>
        <a:lstStyle/>
        <a:p>
          <a:endParaRPr lang="en-US"/>
        </a:p>
      </dgm:t>
    </dgm:pt>
    <dgm:pt modelId="{0ED42F6F-1B16-4316-B869-CEE30DE66FF8}">
      <dgm:prSet phldrT="[Text]"/>
      <dgm:spPr>
        <a:solidFill>
          <a:schemeClr val="bg1">
            <a:lumMod val="60000"/>
            <a:lumOff val="40000"/>
          </a:schemeClr>
        </a:solidFill>
      </dgm:spPr>
      <dgm:t>
        <a:bodyPr/>
        <a:lstStyle/>
        <a:p>
          <a:pPr rtl="0"/>
          <a:r>
            <a:rPr lang="en-US" dirty="0"/>
            <a:t>Single Programming Document 2022-2024</a:t>
          </a:r>
        </a:p>
      </dgm:t>
    </dgm:pt>
    <dgm:pt modelId="{E6BFC9C4-893C-41BA-93E3-81E131291EB2}" type="parTrans" cxnId="{CC33328A-C683-43DC-BC13-9039E3D82C78}">
      <dgm:prSet/>
      <dgm:spPr/>
      <dgm:t>
        <a:bodyPr/>
        <a:lstStyle/>
        <a:p>
          <a:endParaRPr lang="en-US"/>
        </a:p>
      </dgm:t>
    </dgm:pt>
    <dgm:pt modelId="{DFAE6554-F55C-43B9-BA42-D2214E1E4826}" type="sibTrans" cxnId="{CC33328A-C683-43DC-BC13-9039E3D82C78}">
      <dgm:prSet/>
      <dgm:spPr/>
      <dgm:t>
        <a:bodyPr/>
        <a:lstStyle/>
        <a:p>
          <a:endParaRPr lang="en-US"/>
        </a:p>
      </dgm:t>
    </dgm:pt>
    <dgm:pt modelId="{B8C96C13-35CA-42B0-A926-37BA81E76ED0}">
      <dgm:prSet phldrT="[Text]"/>
      <dgm:spPr>
        <a:solidFill>
          <a:schemeClr val="bg1">
            <a:lumMod val="60000"/>
            <a:lumOff val="40000"/>
          </a:schemeClr>
        </a:solidFill>
      </dgm:spPr>
      <dgm:t>
        <a:bodyPr/>
        <a:lstStyle/>
        <a:p>
          <a:pPr rtl="0"/>
          <a:r>
            <a:rPr lang="en-US" dirty="0"/>
            <a:t>Single Programming Document 2023-2025</a:t>
          </a:r>
        </a:p>
      </dgm:t>
    </dgm:pt>
    <dgm:pt modelId="{909A7500-DBEB-4967-AED9-2EE947A91C22}" type="parTrans" cxnId="{5D90B0AC-0D83-457F-82CB-584416D00030}">
      <dgm:prSet/>
      <dgm:spPr/>
      <dgm:t>
        <a:bodyPr/>
        <a:lstStyle/>
        <a:p>
          <a:endParaRPr lang="en-US"/>
        </a:p>
      </dgm:t>
    </dgm:pt>
    <dgm:pt modelId="{655941D3-F431-4FE2-BD9E-69097F26E10E}" type="sibTrans" cxnId="{5D90B0AC-0D83-457F-82CB-584416D00030}">
      <dgm:prSet/>
      <dgm:spPr/>
      <dgm:t>
        <a:bodyPr/>
        <a:lstStyle/>
        <a:p>
          <a:endParaRPr lang="en-US"/>
        </a:p>
      </dgm:t>
    </dgm:pt>
    <dgm:pt modelId="{16CF26BA-5E01-4A53-B5B6-6670E7BBF107}" type="pres">
      <dgm:prSet presAssocID="{77A0571F-439D-4A09-8B81-C769652A6686}" presName="Name0" presStyleCnt="0">
        <dgm:presLayoutVars>
          <dgm:chMax val="5"/>
          <dgm:chPref val="5"/>
          <dgm:dir/>
          <dgm:animLvl val="lvl"/>
        </dgm:presLayoutVars>
      </dgm:prSet>
      <dgm:spPr/>
    </dgm:pt>
    <dgm:pt modelId="{1FAAC0EE-F949-44E9-9017-75239F995324}" type="pres">
      <dgm:prSet presAssocID="{37934C94-2AFA-4CCF-B673-7F677E7A5565}" presName="parentText1" presStyleLbl="node1" presStyleIdx="0" presStyleCnt="5" custScaleY="86465" custLinFactNeighborX="15400" custLinFactNeighborY="-14836">
        <dgm:presLayoutVars>
          <dgm:chMax/>
          <dgm:chPref val="3"/>
          <dgm:bulletEnabled val="1"/>
        </dgm:presLayoutVars>
      </dgm:prSet>
      <dgm:spPr/>
    </dgm:pt>
    <dgm:pt modelId="{C54B5955-37CB-4628-BFA1-2668FC5C8685}" type="pres">
      <dgm:prSet presAssocID="{BA50AEA6-BF94-49A1-B650-B84230251A18}" presName="parentText2" presStyleLbl="node1" presStyleIdx="1" presStyleCnt="5" custScaleX="120895" custScaleY="87250" custLinFactNeighborX="-10721">
        <dgm:presLayoutVars>
          <dgm:chMax/>
          <dgm:chPref val="3"/>
          <dgm:bulletEnabled val="1"/>
        </dgm:presLayoutVars>
      </dgm:prSet>
      <dgm:spPr/>
    </dgm:pt>
    <dgm:pt modelId="{51537695-2F7E-4741-8DF3-1AD8260B1BF7}" type="pres">
      <dgm:prSet presAssocID="{71B15527-8C9C-435A-87F9-08AFDE010E7C}" presName="parentText3" presStyleLbl="node1" presStyleIdx="2" presStyleCnt="5" custScaleX="91620" custScaleY="81016" custLinFactX="-25457" custLinFactNeighborX="-100000" custLinFactNeighborY="12364">
        <dgm:presLayoutVars>
          <dgm:chMax/>
          <dgm:chPref val="3"/>
          <dgm:bulletEnabled val="1"/>
        </dgm:presLayoutVars>
      </dgm:prSet>
      <dgm:spPr/>
    </dgm:pt>
    <dgm:pt modelId="{BC5D6B9B-EA03-4966-AAD7-7FFC7785809C}" type="pres">
      <dgm:prSet presAssocID="{0ED42F6F-1B16-4316-B869-CEE30DE66FF8}" presName="parentText4" presStyleLbl="node1" presStyleIdx="3" presStyleCnt="5" custScaleX="129158" custLinFactNeighborX="-99907" custLinFactNeighborY="29367">
        <dgm:presLayoutVars>
          <dgm:chMax/>
          <dgm:chPref val="3"/>
          <dgm:bulletEnabled val="1"/>
        </dgm:presLayoutVars>
      </dgm:prSet>
      <dgm:spPr/>
    </dgm:pt>
    <dgm:pt modelId="{B2C46579-379B-445A-B8D1-C151FFA4E711}" type="pres">
      <dgm:prSet presAssocID="{B8C96C13-35CA-42B0-A926-37BA81E76ED0}" presName="parentText5" presStyleLbl="node1" presStyleIdx="4" presStyleCnt="5" custScaleX="160359" custLinFactNeighborX="-15249" custLinFactNeighborY="-4124">
        <dgm:presLayoutVars>
          <dgm:chMax/>
          <dgm:chPref val="3"/>
          <dgm:bulletEnabled val="1"/>
        </dgm:presLayoutVars>
      </dgm:prSet>
      <dgm:spPr/>
    </dgm:pt>
  </dgm:ptLst>
  <dgm:cxnLst>
    <dgm:cxn modelId="{54A8FF0E-FE20-4CEB-BDCB-C8B08866D5D7}" srcId="{77A0571F-439D-4A09-8B81-C769652A6686}" destId="{BA50AEA6-BF94-49A1-B650-B84230251A18}" srcOrd="1" destOrd="0" parTransId="{985C549B-D02F-46F3-B69B-B8A822D78737}" sibTransId="{6484FAA2-E91A-4612-806D-02DBE40DBB46}"/>
    <dgm:cxn modelId="{53C4AD1D-7E60-411F-9B92-772F1DC9A097}" type="presOf" srcId="{71B15527-8C9C-435A-87F9-08AFDE010E7C}" destId="{51537695-2F7E-4741-8DF3-1AD8260B1BF7}" srcOrd="0" destOrd="0" presId="urn:microsoft.com/office/officeart/2009/3/layout/IncreasingArrowsProcess"/>
    <dgm:cxn modelId="{A355A75F-0CC6-43CA-8E2C-396730B74DF3}" type="presOf" srcId="{BA50AEA6-BF94-49A1-B650-B84230251A18}" destId="{C54B5955-37CB-4628-BFA1-2668FC5C8685}" srcOrd="0" destOrd="0" presId="urn:microsoft.com/office/officeart/2009/3/layout/IncreasingArrowsProcess"/>
    <dgm:cxn modelId="{F09B7653-ADD7-4950-83BC-ABECC01AB597}" srcId="{77A0571F-439D-4A09-8B81-C769652A6686}" destId="{71B15527-8C9C-435A-87F9-08AFDE010E7C}" srcOrd="2" destOrd="0" parTransId="{8E6BC6ED-A553-4312-ACE2-CE61A4C5ED8E}" sibTransId="{B1FDA50A-82BA-477F-93B0-53D15987F314}"/>
    <dgm:cxn modelId="{485CAC73-1189-4C80-8364-E1B10DF8C0F2}" srcId="{77A0571F-439D-4A09-8B81-C769652A6686}" destId="{37934C94-2AFA-4CCF-B673-7F677E7A5565}" srcOrd="0" destOrd="0" parTransId="{9E7BD32B-8D92-4CFD-9A34-5E62A4831497}" sibTransId="{0C897F8F-2A85-4267-92D1-14FE5A7D1BF7}"/>
    <dgm:cxn modelId="{FC0E7776-93C8-482A-9EE6-1D3DDF3F2124}" type="presOf" srcId="{77A0571F-439D-4A09-8B81-C769652A6686}" destId="{16CF26BA-5E01-4A53-B5B6-6670E7BBF107}" srcOrd="0" destOrd="0" presId="urn:microsoft.com/office/officeart/2009/3/layout/IncreasingArrowsProcess"/>
    <dgm:cxn modelId="{CC33328A-C683-43DC-BC13-9039E3D82C78}" srcId="{77A0571F-439D-4A09-8B81-C769652A6686}" destId="{0ED42F6F-1B16-4316-B869-CEE30DE66FF8}" srcOrd="3" destOrd="0" parTransId="{E6BFC9C4-893C-41BA-93E3-81E131291EB2}" sibTransId="{DFAE6554-F55C-43B9-BA42-D2214E1E4826}"/>
    <dgm:cxn modelId="{5D90B0AC-0D83-457F-82CB-584416D00030}" srcId="{77A0571F-439D-4A09-8B81-C769652A6686}" destId="{B8C96C13-35CA-42B0-A926-37BA81E76ED0}" srcOrd="4" destOrd="0" parTransId="{909A7500-DBEB-4967-AED9-2EE947A91C22}" sibTransId="{655941D3-F431-4FE2-BD9E-69097F26E10E}"/>
    <dgm:cxn modelId="{B3EFF0C1-960F-4218-80CE-30A41CCBF4E4}" type="presOf" srcId="{37934C94-2AFA-4CCF-B673-7F677E7A5565}" destId="{1FAAC0EE-F949-44E9-9017-75239F995324}" srcOrd="0" destOrd="0" presId="urn:microsoft.com/office/officeart/2009/3/layout/IncreasingArrowsProcess"/>
    <dgm:cxn modelId="{E1175DCB-D034-4E1B-91D4-CF4C9FFE53EA}" type="presOf" srcId="{B8C96C13-35CA-42B0-A926-37BA81E76ED0}" destId="{B2C46579-379B-445A-B8D1-C151FFA4E711}" srcOrd="0" destOrd="0" presId="urn:microsoft.com/office/officeart/2009/3/layout/IncreasingArrowsProcess"/>
    <dgm:cxn modelId="{357BF6F5-D2CC-47FC-A113-AEC015872695}" type="presOf" srcId="{0ED42F6F-1B16-4316-B869-CEE30DE66FF8}" destId="{BC5D6B9B-EA03-4966-AAD7-7FFC7785809C}" srcOrd="0" destOrd="0" presId="urn:microsoft.com/office/officeart/2009/3/layout/IncreasingArrowsProcess"/>
    <dgm:cxn modelId="{A8A27F2A-C2BF-44DB-9716-944C96060B39}" type="presParOf" srcId="{16CF26BA-5E01-4A53-B5B6-6670E7BBF107}" destId="{1FAAC0EE-F949-44E9-9017-75239F995324}" srcOrd="0" destOrd="0" presId="urn:microsoft.com/office/officeart/2009/3/layout/IncreasingArrowsProcess"/>
    <dgm:cxn modelId="{6054A1A7-BD5D-4024-BF10-BE04AE9E2BC7}" type="presParOf" srcId="{16CF26BA-5E01-4A53-B5B6-6670E7BBF107}" destId="{C54B5955-37CB-4628-BFA1-2668FC5C8685}" srcOrd="1" destOrd="0" presId="urn:microsoft.com/office/officeart/2009/3/layout/IncreasingArrowsProcess"/>
    <dgm:cxn modelId="{9D6A61CE-6B47-4132-BA81-1F4313139195}" type="presParOf" srcId="{16CF26BA-5E01-4A53-B5B6-6670E7BBF107}" destId="{51537695-2F7E-4741-8DF3-1AD8260B1BF7}" srcOrd="2" destOrd="0" presId="urn:microsoft.com/office/officeart/2009/3/layout/IncreasingArrowsProcess"/>
    <dgm:cxn modelId="{BC0A27D6-48B1-43E4-8B4B-03279F32201E}" type="presParOf" srcId="{16CF26BA-5E01-4A53-B5B6-6670E7BBF107}" destId="{BC5D6B9B-EA03-4966-AAD7-7FFC7785809C}" srcOrd="3" destOrd="0" presId="urn:microsoft.com/office/officeart/2009/3/layout/IncreasingArrowsProcess"/>
    <dgm:cxn modelId="{3BE1D5FC-F11B-468F-BCF7-5AF4849E2608}" type="presParOf" srcId="{16CF26BA-5E01-4A53-B5B6-6670E7BBF107}" destId="{B2C46579-379B-445A-B8D1-C151FFA4E711}" srcOrd="4" destOrd="0" presId="urn:microsoft.com/office/officeart/2009/3/layout/IncreasingArrowsProcess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65D78F3-60A6-4E5E-986A-78EB52D56597}">
      <dsp:nvSpPr>
        <dsp:cNvPr id="0" name=""/>
        <dsp:cNvSpPr/>
      </dsp:nvSpPr>
      <dsp:spPr>
        <a:xfrm>
          <a:off x="0" y="178012"/>
          <a:ext cx="10906125" cy="524475"/>
        </a:xfrm>
        <a:prstGeom prst="rect">
          <a:avLst/>
        </a:prstGeom>
        <a:solidFill>
          <a:schemeClr val="bg2">
            <a:alpha val="90000"/>
          </a:schemeClr>
        </a:solidFill>
        <a:ln w="12700" cap="flat" cmpd="sng" algn="ctr">
          <a:solidFill>
            <a:schemeClr val="tx2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46436" tIns="187452" rIns="846436" bIns="113792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IE" sz="1600" kern="1200" dirty="0"/>
            <a:t>Adopt NIS 2.0 </a:t>
          </a:r>
          <a:endParaRPr lang="en-US" sz="1600" kern="1200" dirty="0"/>
        </a:p>
      </dsp:txBody>
      <dsp:txXfrm>
        <a:off x="0" y="178012"/>
        <a:ext cx="10906125" cy="524475"/>
      </dsp:txXfrm>
    </dsp:sp>
    <dsp:sp modelId="{B9FBF2A3-24B6-491D-8AD0-87871C27F3E1}">
      <dsp:nvSpPr>
        <dsp:cNvPr id="0" name=""/>
        <dsp:cNvSpPr/>
      </dsp:nvSpPr>
      <dsp:spPr>
        <a:xfrm>
          <a:off x="545306" y="45172"/>
          <a:ext cx="7634287" cy="26568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tx2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8558" tIns="0" rIns="288558" bIns="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E" sz="1600" b="1" kern="1200" dirty="0"/>
            <a:t>Infrastructure </a:t>
          </a:r>
          <a:endParaRPr lang="en-US" sz="1600" b="1" kern="1200" dirty="0"/>
        </a:p>
      </dsp:txBody>
      <dsp:txXfrm>
        <a:off x="558275" y="58141"/>
        <a:ext cx="7608349" cy="239742"/>
      </dsp:txXfrm>
    </dsp:sp>
    <dsp:sp modelId="{AB6F9DCC-21AC-401C-B4B1-1E6008FC8F69}">
      <dsp:nvSpPr>
        <dsp:cNvPr id="0" name=""/>
        <dsp:cNvSpPr/>
      </dsp:nvSpPr>
      <dsp:spPr>
        <a:xfrm>
          <a:off x="0" y="883927"/>
          <a:ext cx="10906125" cy="524475"/>
        </a:xfrm>
        <a:prstGeom prst="rect">
          <a:avLst/>
        </a:prstGeom>
        <a:solidFill>
          <a:schemeClr val="bg2">
            <a:alpha val="90000"/>
          </a:schemeClr>
        </a:solidFill>
        <a:ln w="12700" cap="flat" cmpd="sng" algn="ctr">
          <a:solidFill>
            <a:schemeClr val="tx2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46436" tIns="187452" rIns="846436" bIns="113792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IE" sz="1600" b="0" i="0" kern="1200" dirty="0"/>
            <a:t>Develop Network of Security Operations Centres</a:t>
          </a:r>
          <a:endParaRPr lang="en-US" sz="1600" b="0" i="0" kern="1200" dirty="0"/>
        </a:p>
      </dsp:txBody>
      <dsp:txXfrm>
        <a:off x="0" y="883927"/>
        <a:ext cx="10906125" cy="524475"/>
      </dsp:txXfrm>
    </dsp:sp>
    <dsp:sp modelId="{21FD060B-223C-45A9-9ED9-C5B48010E5F1}">
      <dsp:nvSpPr>
        <dsp:cNvPr id="0" name=""/>
        <dsp:cNvSpPr/>
      </dsp:nvSpPr>
      <dsp:spPr>
        <a:xfrm>
          <a:off x="545306" y="751087"/>
          <a:ext cx="7634287" cy="26568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tx2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8558" tIns="0" rIns="288558" bIns="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E" sz="1600" b="1" kern="1200" dirty="0"/>
            <a:t>Cyber Shield</a:t>
          </a:r>
          <a:endParaRPr lang="en-US" sz="1600" b="1" kern="1200" dirty="0"/>
        </a:p>
      </dsp:txBody>
      <dsp:txXfrm>
        <a:off x="558275" y="764056"/>
        <a:ext cx="7608349" cy="239742"/>
      </dsp:txXfrm>
    </dsp:sp>
    <dsp:sp modelId="{3B72279E-DCFF-4095-9F57-5805638917AC}">
      <dsp:nvSpPr>
        <dsp:cNvPr id="0" name=""/>
        <dsp:cNvSpPr/>
      </dsp:nvSpPr>
      <dsp:spPr>
        <a:xfrm>
          <a:off x="0" y="1589842"/>
          <a:ext cx="10906125" cy="524475"/>
        </a:xfrm>
        <a:prstGeom prst="rect">
          <a:avLst/>
        </a:prstGeom>
        <a:solidFill>
          <a:schemeClr val="bg2">
            <a:alpha val="90000"/>
          </a:schemeClr>
        </a:solidFill>
        <a:ln w="12700" cap="flat" cmpd="sng" algn="ctr">
          <a:solidFill>
            <a:schemeClr val="tx2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46436" tIns="187452" rIns="846436" bIns="113792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IE" sz="1600" b="0" kern="1200" dirty="0"/>
            <a:t>Quantum enabled encryption</a:t>
          </a:r>
          <a:endParaRPr lang="en-US" sz="1600" b="0" kern="1200" dirty="0"/>
        </a:p>
      </dsp:txBody>
      <dsp:txXfrm>
        <a:off x="0" y="1589842"/>
        <a:ext cx="10906125" cy="524475"/>
      </dsp:txXfrm>
    </dsp:sp>
    <dsp:sp modelId="{007FE20B-6BDA-49DE-92A6-673196E00C90}">
      <dsp:nvSpPr>
        <dsp:cNvPr id="0" name=""/>
        <dsp:cNvSpPr/>
      </dsp:nvSpPr>
      <dsp:spPr>
        <a:xfrm>
          <a:off x="545306" y="1457002"/>
          <a:ext cx="7634287" cy="26568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tx2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8558" tIns="0" rIns="288558" bIns="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E" sz="1600" b="1" kern="1200" dirty="0"/>
            <a:t>Ultra secure connectivity</a:t>
          </a:r>
          <a:endParaRPr lang="en-US" sz="1600" b="1" kern="1200" dirty="0"/>
        </a:p>
      </dsp:txBody>
      <dsp:txXfrm>
        <a:off x="558275" y="1469971"/>
        <a:ext cx="7608349" cy="239742"/>
      </dsp:txXfrm>
    </dsp:sp>
    <dsp:sp modelId="{3A958348-B44D-497F-9E14-9D702DBA3D19}">
      <dsp:nvSpPr>
        <dsp:cNvPr id="0" name=""/>
        <dsp:cNvSpPr/>
      </dsp:nvSpPr>
      <dsp:spPr>
        <a:xfrm>
          <a:off x="0" y="2295757"/>
          <a:ext cx="10906125" cy="524475"/>
        </a:xfrm>
        <a:prstGeom prst="rect">
          <a:avLst/>
        </a:prstGeom>
        <a:solidFill>
          <a:schemeClr val="bg2">
            <a:alpha val="90000"/>
          </a:schemeClr>
        </a:solidFill>
        <a:ln w="12700" cap="flat" cmpd="sng" algn="ctr">
          <a:solidFill>
            <a:schemeClr val="tx2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46436" tIns="187452" rIns="846436" bIns="113792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IE" sz="1600" b="0" kern="1200" dirty="0"/>
            <a:t>Complete implementation of Toolbox </a:t>
          </a:r>
          <a:endParaRPr lang="en-US" sz="1600" b="0" kern="1200" dirty="0"/>
        </a:p>
      </dsp:txBody>
      <dsp:txXfrm>
        <a:off x="0" y="2295757"/>
        <a:ext cx="10906125" cy="524475"/>
      </dsp:txXfrm>
    </dsp:sp>
    <dsp:sp modelId="{E4395B2F-C530-435C-8DEF-BEFAEE84B3BC}">
      <dsp:nvSpPr>
        <dsp:cNvPr id="0" name=""/>
        <dsp:cNvSpPr/>
      </dsp:nvSpPr>
      <dsp:spPr>
        <a:xfrm>
          <a:off x="545306" y="2162917"/>
          <a:ext cx="7634287" cy="26568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tx2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8558" tIns="0" rIns="288558" bIns="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E" sz="1600" b="1" kern="1200" dirty="0"/>
            <a:t>5G networks</a:t>
          </a:r>
          <a:endParaRPr lang="en-US" sz="1600" b="1" kern="1200" dirty="0"/>
        </a:p>
      </dsp:txBody>
      <dsp:txXfrm>
        <a:off x="558275" y="2175886"/>
        <a:ext cx="7608349" cy="239742"/>
      </dsp:txXfrm>
    </dsp:sp>
    <dsp:sp modelId="{9CA767CE-EB03-4E31-B6A1-A9A503184598}">
      <dsp:nvSpPr>
        <dsp:cNvPr id="0" name=""/>
        <dsp:cNvSpPr/>
      </dsp:nvSpPr>
      <dsp:spPr>
        <a:xfrm>
          <a:off x="0" y="3001672"/>
          <a:ext cx="10906125" cy="524475"/>
        </a:xfrm>
        <a:prstGeom prst="rect">
          <a:avLst/>
        </a:prstGeom>
        <a:solidFill>
          <a:schemeClr val="bg2">
            <a:alpha val="90000"/>
          </a:schemeClr>
        </a:solidFill>
        <a:ln w="12700" cap="flat" cmpd="sng" algn="ctr">
          <a:solidFill>
            <a:schemeClr val="tx2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46436" tIns="187452" rIns="846436" bIns="113792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IE" sz="1600" b="0" kern="1200" dirty="0"/>
            <a:t>Develop DNS4EU</a:t>
          </a:r>
          <a:endParaRPr lang="en-US" sz="1600" b="0" kern="1200" dirty="0"/>
        </a:p>
      </dsp:txBody>
      <dsp:txXfrm>
        <a:off x="0" y="3001672"/>
        <a:ext cx="10906125" cy="524475"/>
      </dsp:txXfrm>
    </dsp:sp>
    <dsp:sp modelId="{C90197C5-4885-46E0-B284-D92F2A5AF726}">
      <dsp:nvSpPr>
        <dsp:cNvPr id="0" name=""/>
        <dsp:cNvSpPr/>
      </dsp:nvSpPr>
      <dsp:spPr>
        <a:xfrm>
          <a:off x="545306" y="2868832"/>
          <a:ext cx="7634287" cy="26568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tx2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8558" tIns="0" rIns="288558" bIns="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E" sz="1600" b="1" kern="1200" dirty="0"/>
            <a:t>Internet security</a:t>
          </a:r>
          <a:endParaRPr lang="en-US" sz="1600" b="1" kern="1200" dirty="0"/>
        </a:p>
      </dsp:txBody>
      <dsp:txXfrm>
        <a:off x="558275" y="2881801"/>
        <a:ext cx="7608349" cy="239742"/>
      </dsp:txXfrm>
    </dsp:sp>
    <dsp:sp modelId="{AF5E3C68-1403-4E6B-BD00-0EC3E405D8E5}">
      <dsp:nvSpPr>
        <dsp:cNvPr id="0" name=""/>
        <dsp:cNvSpPr/>
      </dsp:nvSpPr>
      <dsp:spPr>
        <a:xfrm>
          <a:off x="0" y="3707587"/>
          <a:ext cx="10906125" cy="722925"/>
        </a:xfrm>
        <a:prstGeom prst="rect">
          <a:avLst/>
        </a:prstGeom>
        <a:solidFill>
          <a:schemeClr val="bg2">
            <a:alpha val="90000"/>
          </a:schemeClr>
        </a:solidFill>
        <a:ln w="12700" cap="flat" cmpd="sng" algn="ctr">
          <a:solidFill>
            <a:schemeClr val="tx2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46436" tIns="187452" rIns="846436" bIns="113792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IE" sz="1600" b="0" kern="1200" dirty="0"/>
            <a:t>Encourage EUR 4.5 </a:t>
          </a:r>
          <a:r>
            <a:rPr lang="en-IE" sz="1600" b="0" kern="1200" dirty="0" err="1"/>
            <a:t>bn</a:t>
          </a:r>
          <a:r>
            <a:rPr lang="en-IE" sz="1600" b="0" kern="1200" dirty="0"/>
            <a:t> investment across digital supply chain through Competence Centre and Network</a:t>
          </a:r>
          <a:endParaRPr lang="en-US" sz="1600" b="0" kern="1200" dirty="0"/>
        </a:p>
      </dsp:txBody>
      <dsp:txXfrm>
        <a:off x="0" y="3707587"/>
        <a:ext cx="10906125" cy="722925"/>
      </dsp:txXfrm>
    </dsp:sp>
    <dsp:sp modelId="{AA4010AC-949C-4784-A220-5523E63BD0D2}">
      <dsp:nvSpPr>
        <dsp:cNvPr id="0" name=""/>
        <dsp:cNvSpPr/>
      </dsp:nvSpPr>
      <dsp:spPr>
        <a:xfrm>
          <a:off x="545306" y="3574747"/>
          <a:ext cx="7634287" cy="26568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tx2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8558" tIns="0" rIns="288558" bIns="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E" sz="1600" b="1" kern="1200" dirty="0"/>
            <a:t>Supply chain autonomy</a:t>
          </a:r>
          <a:endParaRPr lang="en-US" sz="1600" b="1" kern="1200" dirty="0"/>
        </a:p>
      </dsp:txBody>
      <dsp:txXfrm>
        <a:off x="558275" y="3587716"/>
        <a:ext cx="7608349" cy="239742"/>
      </dsp:txXfrm>
    </dsp:sp>
    <dsp:sp modelId="{F82318B8-64DC-4A6B-AE58-375F0923E79E}">
      <dsp:nvSpPr>
        <dsp:cNvPr id="0" name=""/>
        <dsp:cNvSpPr/>
      </dsp:nvSpPr>
      <dsp:spPr>
        <a:xfrm>
          <a:off x="0" y="4611952"/>
          <a:ext cx="10906125" cy="524475"/>
        </a:xfrm>
        <a:prstGeom prst="rect">
          <a:avLst/>
        </a:prstGeom>
        <a:solidFill>
          <a:schemeClr val="bg2">
            <a:alpha val="90000"/>
          </a:schemeClr>
        </a:solidFill>
        <a:ln w="12700" cap="flat" cmpd="sng" algn="ctr">
          <a:solidFill>
            <a:schemeClr val="tx2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46436" tIns="187452" rIns="846436" bIns="113792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IE" sz="1600" b="0" kern="1200" dirty="0" err="1"/>
            <a:t>Eg</a:t>
          </a:r>
          <a:r>
            <a:rPr lang="en-IE" sz="1600" b="0" kern="1200" dirty="0"/>
            <a:t> investment in business resilience against cyber-enabled IP theft  </a:t>
          </a:r>
          <a:endParaRPr lang="en-US" sz="1600" b="0" kern="1200" dirty="0"/>
        </a:p>
      </dsp:txBody>
      <dsp:txXfrm>
        <a:off x="0" y="4611952"/>
        <a:ext cx="10906125" cy="524475"/>
      </dsp:txXfrm>
    </dsp:sp>
    <dsp:sp modelId="{69199002-B47C-434A-A70A-82B7E702E601}">
      <dsp:nvSpPr>
        <dsp:cNvPr id="0" name=""/>
        <dsp:cNvSpPr/>
      </dsp:nvSpPr>
      <dsp:spPr>
        <a:xfrm>
          <a:off x="545306" y="4479112"/>
          <a:ext cx="7634287" cy="26568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tx2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8558" tIns="0" rIns="288558" bIns="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E" sz="1600" b="1" kern="1200" dirty="0"/>
            <a:t>Skills </a:t>
          </a:r>
          <a:endParaRPr lang="en-US" sz="1600" b="1" kern="1200" dirty="0"/>
        </a:p>
      </dsp:txBody>
      <dsp:txXfrm>
        <a:off x="558275" y="4492081"/>
        <a:ext cx="7608349" cy="239742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65D78F3-60A6-4E5E-986A-78EB52D56597}">
      <dsp:nvSpPr>
        <dsp:cNvPr id="0" name=""/>
        <dsp:cNvSpPr/>
      </dsp:nvSpPr>
      <dsp:spPr>
        <a:xfrm>
          <a:off x="0" y="205197"/>
          <a:ext cx="10906125" cy="554400"/>
        </a:xfrm>
        <a:prstGeom prst="rect">
          <a:avLst/>
        </a:prstGeom>
        <a:solidFill>
          <a:schemeClr val="bg2">
            <a:alpha val="90000"/>
          </a:schemeClr>
        </a:solidFill>
        <a:ln w="12700" cap="flat" cmpd="sng" algn="ctr">
          <a:solidFill>
            <a:schemeClr val="tx2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46436" tIns="229108" rIns="846436" bIns="113792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IE" sz="1600" kern="1200" dirty="0"/>
            <a:t>Milestones and process to be set out Feb 2021</a:t>
          </a:r>
          <a:endParaRPr lang="en-US" sz="1600" kern="1200" dirty="0"/>
        </a:p>
      </dsp:txBody>
      <dsp:txXfrm>
        <a:off x="0" y="205197"/>
        <a:ext cx="10906125" cy="554400"/>
      </dsp:txXfrm>
    </dsp:sp>
    <dsp:sp modelId="{B9FBF2A3-24B6-491D-8AD0-87871C27F3E1}">
      <dsp:nvSpPr>
        <dsp:cNvPr id="0" name=""/>
        <dsp:cNvSpPr/>
      </dsp:nvSpPr>
      <dsp:spPr>
        <a:xfrm>
          <a:off x="545306" y="42837"/>
          <a:ext cx="7634287" cy="32472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tx2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8558" tIns="0" rIns="288558" bIns="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E" sz="1600" b="1" kern="1200" dirty="0"/>
            <a:t>Joint Cyber Unit </a:t>
          </a:r>
          <a:endParaRPr lang="en-US" sz="1600" b="1" kern="1200" dirty="0"/>
        </a:p>
      </dsp:txBody>
      <dsp:txXfrm>
        <a:off x="561158" y="58689"/>
        <a:ext cx="7602583" cy="293016"/>
      </dsp:txXfrm>
    </dsp:sp>
    <dsp:sp modelId="{24B38167-CC84-4765-BDC7-DBA6E865EF66}">
      <dsp:nvSpPr>
        <dsp:cNvPr id="0" name=""/>
        <dsp:cNvSpPr/>
      </dsp:nvSpPr>
      <dsp:spPr>
        <a:xfrm>
          <a:off x="0" y="981357"/>
          <a:ext cx="10906125" cy="554400"/>
        </a:xfrm>
        <a:prstGeom prst="rect">
          <a:avLst/>
        </a:prstGeom>
        <a:solidFill>
          <a:schemeClr val="bg2">
            <a:alpha val="90000"/>
          </a:schemeClr>
        </a:solidFill>
        <a:ln w="12700" cap="flat" cmpd="sng" algn="ctr">
          <a:solidFill>
            <a:schemeClr val="tx2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46436" tIns="229108" rIns="846436" bIns="113792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IE" sz="1600" kern="1200" dirty="0"/>
            <a:t>Complete Security Union agenda</a:t>
          </a:r>
          <a:endParaRPr lang="en-US" sz="1600" kern="1200" dirty="0"/>
        </a:p>
      </dsp:txBody>
      <dsp:txXfrm>
        <a:off x="0" y="981357"/>
        <a:ext cx="10906125" cy="554400"/>
      </dsp:txXfrm>
    </dsp:sp>
    <dsp:sp modelId="{A1B2E616-0CF6-48A5-A9E5-6F33CC698A60}">
      <dsp:nvSpPr>
        <dsp:cNvPr id="0" name=""/>
        <dsp:cNvSpPr/>
      </dsp:nvSpPr>
      <dsp:spPr>
        <a:xfrm>
          <a:off x="545306" y="818997"/>
          <a:ext cx="7634287" cy="32472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tx2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8558" tIns="0" rIns="288558" bIns="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E" sz="1600" b="1" kern="1200" dirty="0"/>
            <a:t>Cybercrime</a:t>
          </a:r>
          <a:endParaRPr lang="en-US" sz="1600" b="1" kern="1200" dirty="0"/>
        </a:p>
      </dsp:txBody>
      <dsp:txXfrm>
        <a:off x="561158" y="834849"/>
        <a:ext cx="7602583" cy="293016"/>
      </dsp:txXfrm>
    </dsp:sp>
    <dsp:sp modelId="{3B72279E-DCFF-4095-9F57-5805638917AC}">
      <dsp:nvSpPr>
        <dsp:cNvPr id="0" name=""/>
        <dsp:cNvSpPr/>
      </dsp:nvSpPr>
      <dsp:spPr>
        <a:xfrm>
          <a:off x="0" y="1757518"/>
          <a:ext cx="10906125" cy="1056825"/>
        </a:xfrm>
        <a:prstGeom prst="rect">
          <a:avLst/>
        </a:prstGeom>
        <a:solidFill>
          <a:schemeClr val="bg2">
            <a:alpha val="90000"/>
          </a:schemeClr>
        </a:solidFill>
        <a:ln w="12700" cap="flat" cmpd="sng" algn="ctr">
          <a:solidFill>
            <a:schemeClr val="tx2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46436" tIns="229108" rIns="846436" bIns="113792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kern="1200" dirty="0"/>
            <a:t>Strengthen cyber deterrence posture and shared situational awareness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kern="1200" dirty="0"/>
            <a:t>Explore additional measures, and increase cooperation with international partners 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kern="1200" dirty="0"/>
            <a:t>Review Implementing Guidelines </a:t>
          </a:r>
        </a:p>
      </dsp:txBody>
      <dsp:txXfrm>
        <a:off x="0" y="1757518"/>
        <a:ext cx="10906125" cy="1056825"/>
      </dsp:txXfrm>
    </dsp:sp>
    <dsp:sp modelId="{007FE20B-6BDA-49DE-92A6-673196E00C90}">
      <dsp:nvSpPr>
        <dsp:cNvPr id="0" name=""/>
        <dsp:cNvSpPr/>
      </dsp:nvSpPr>
      <dsp:spPr>
        <a:xfrm>
          <a:off x="545306" y="1595157"/>
          <a:ext cx="7634287" cy="32472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tx2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8558" tIns="0" rIns="288558" bIns="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E" sz="1600" b="1" kern="1200" dirty="0" err="1"/>
            <a:t>Cyberdiplomacy</a:t>
          </a:r>
          <a:r>
            <a:rPr lang="en-IE" sz="1600" b="1" kern="1200" dirty="0"/>
            <a:t> toolbox </a:t>
          </a:r>
          <a:endParaRPr lang="en-US" sz="1600" b="1" kern="1200" dirty="0"/>
        </a:p>
      </dsp:txBody>
      <dsp:txXfrm>
        <a:off x="561158" y="1611009"/>
        <a:ext cx="7602583" cy="293016"/>
      </dsp:txXfrm>
    </dsp:sp>
    <dsp:sp modelId="{6027AA61-3D06-4B65-9F55-74DD49CBC01C}">
      <dsp:nvSpPr>
        <dsp:cNvPr id="0" name=""/>
        <dsp:cNvSpPr/>
      </dsp:nvSpPr>
      <dsp:spPr>
        <a:xfrm>
          <a:off x="0" y="3036103"/>
          <a:ext cx="10906125" cy="1247400"/>
        </a:xfrm>
        <a:prstGeom prst="rect">
          <a:avLst/>
        </a:prstGeom>
        <a:solidFill>
          <a:schemeClr val="bg2">
            <a:alpha val="90000"/>
          </a:schemeClr>
        </a:solidFill>
        <a:ln w="12700" cap="flat" cmpd="sng" algn="ctr">
          <a:solidFill>
            <a:schemeClr val="tx2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46436" tIns="229108" rIns="846436" bIns="113792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kern="1200" dirty="0"/>
            <a:t>Review the Cyber </a:t>
          </a:r>
          <a:r>
            <a:rPr lang="en-US" sz="1600" kern="1200" dirty="0" err="1"/>
            <a:t>Defence</a:t>
          </a:r>
          <a:r>
            <a:rPr lang="en-US" sz="1600" kern="1200" dirty="0"/>
            <a:t> Policy Framework to increase cyber </a:t>
          </a:r>
          <a:r>
            <a:rPr lang="en-US" sz="1600" kern="1200" dirty="0" err="1"/>
            <a:t>defence</a:t>
          </a:r>
          <a:r>
            <a:rPr lang="en-US" sz="1600" kern="1200" dirty="0"/>
            <a:t> cooperation and coordination 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kern="1200" dirty="0"/>
            <a:t>Encourage Member States’ cyber defence capability development, notably through PESCO and EDF </a:t>
          </a:r>
        </a:p>
      </dsp:txBody>
      <dsp:txXfrm>
        <a:off x="0" y="3036103"/>
        <a:ext cx="10906125" cy="1247400"/>
      </dsp:txXfrm>
    </dsp:sp>
    <dsp:sp modelId="{E35770A1-FC4B-4BCD-BD95-6C98A566C7BD}">
      <dsp:nvSpPr>
        <dsp:cNvPr id="0" name=""/>
        <dsp:cNvSpPr/>
      </dsp:nvSpPr>
      <dsp:spPr>
        <a:xfrm>
          <a:off x="545306" y="2873743"/>
          <a:ext cx="7634287" cy="32472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tx2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8558" tIns="0" rIns="288558" bIns="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E" sz="1600" b="1" kern="1200" dirty="0"/>
            <a:t>Cyber Defence </a:t>
          </a:r>
          <a:endParaRPr lang="en-US" sz="1600" b="1" kern="1200" dirty="0"/>
        </a:p>
      </dsp:txBody>
      <dsp:txXfrm>
        <a:off x="561158" y="2889595"/>
        <a:ext cx="7602583" cy="293016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65D78F3-60A6-4E5E-986A-78EB52D56597}">
      <dsp:nvSpPr>
        <dsp:cNvPr id="0" name=""/>
        <dsp:cNvSpPr/>
      </dsp:nvSpPr>
      <dsp:spPr>
        <a:xfrm>
          <a:off x="0" y="192763"/>
          <a:ext cx="10906125" cy="1323000"/>
        </a:xfrm>
        <a:prstGeom prst="rect">
          <a:avLst/>
        </a:prstGeom>
        <a:solidFill>
          <a:schemeClr val="bg2">
            <a:alpha val="90000"/>
          </a:schemeClr>
        </a:solidFill>
        <a:ln w="12700" cap="flat" cmpd="sng" algn="ctr">
          <a:solidFill>
            <a:schemeClr val="tx2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46436" tIns="249936" rIns="846436" bIns="113792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kern="1200" dirty="0"/>
            <a:t>Step-up EU engagement on international standardisation, i.e. ITU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kern="1200" dirty="0"/>
            <a:t>Take forward the Programme of Action to Advance Responsible State Behaviour in Cyberspace 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kern="1200" dirty="0"/>
            <a:t>Promote the Budapest Convention and engage in multilateral discussions 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kern="1200" dirty="0"/>
            <a:t>Promote and protect human rights and fundamental freedoms online   </a:t>
          </a:r>
        </a:p>
      </dsp:txBody>
      <dsp:txXfrm>
        <a:off x="0" y="192763"/>
        <a:ext cx="10906125" cy="1323000"/>
      </dsp:txXfrm>
    </dsp:sp>
    <dsp:sp modelId="{B9FBF2A3-24B6-491D-8AD0-87871C27F3E1}">
      <dsp:nvSpPr>
        <dsp:cNvPr id="0" name=""/>
        <dsp:cNvSpPr/>
      </dsp:nvSpPr>
      <dsp:spPr>
        <a:xfrm>
          <a:off x="545306" y="15643"/>
          <a:ext cx="7634287" cy="35424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tx2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8558" tIns="0" rIns="288558" bIns="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E" sz="1600" b="1" kern="1200" dirty="0"/>
            <a:t>EU leadership on international norms and standards  </a:t>
          </a:r>
          <a:endParaRPr lang="en-US" sz="1600" b="1" kern="1200" dirty="0"/>
        </a:p>
      </dsp:txBody>
      <dsp:txXfrm>
        <a:off x="562599" y="32936"/>
        <a:ext cx="7599701" cy="319654"/>
      </dsp:txXfrm>
    </dsp:sp>
    <dsp:sp modelId="{24B38167-CC84-4765-BDC7-DBA6E865EF66}">
      <dsp:nvSpPr>
        <dsp:cNvPr id="0" name=""/>
        <dsp:cNvSpPr/>
      </dsp:nvSpPr>
      <dsp:spPr>
        <a:xfrm>
          <a:off x="0" y="1757684"/>
          <a:ext cx="10906125" cy="1285200"/>
        </a:xfrm>
        <a:prstGeom prst="rect">
          <a:avLst/>
        </a:prstGeom>
        <a:solidFill>
          <a:schemeClr val="bg2">
            <a:alpha val="90000"/>
          </a:schemeClr>
        </a:solidFill>
        <a:ln w="12700" cap="flat" cmpd="sng" algn="ctr">
          <a:solidFill>
            <a:schemeClr val="tx2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46436" tIns="249936" rIns="846436" bIns="113792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kern="1200" dirty="0"/>
            <a:t>Strengthen and expand cyber dialogues with third countries, regional and international organisations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kern="1200" dirty="0"/>
            <a:t>Reinforce regular and structured exchanges with the multi-stakeholder community 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kern="1200" dirty="0"/>
            <a:t>Form an informal EU Cyber Diplomacy Network with EU “cyber attachés” around the world to promote the EU vision of cyberspace </a:t>
          </a:r>
        </a:p>
      </dsp:txBody>
      <dsp:txXfrm>
        <a:off x="0" y="1757684"/>
        <a:ext cx="10906125" cy="1285200"/>
      </dsp:txXfrm>
    </dsp:sp>
    <dsp:sp modelId="{A1B2E616-0CF6-48A5-A9E5-6F33CC698A60}">
      <dsp:nvSpPr>
        <dsp:cNvPr id="0" name=""/>
        <dsp:cNvSpPr/>
      </dsp:nvSpPr>
      <dsp:spPr>
        <a:xfrm>
          <a:off x="545306" y="1580564"/>
          <a:ext cx="7634287" cy="35424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tx2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8558" tIns="0" rIns="288558" bIns="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E" sz="1600" b="1" kern="1200" dirty="0"/>
            <a:t>Cooperation with partners </a:t>
          </a:r>
          <a:endParaRPr lang="en-US" sz="1600" b="1" kern="1200" dirty="0"/>
        </a:p>
      </dsp:txBody>
      <dsp:txXfrm>
        <a:off x="562599" y="1597857"/>
        <a:ext cx="7599701" cy="319654"/>
      </dsp:txXfrm>
    </dsp:sp>
    <dsp:sp modelId="{3B72279E-DCFF-4095-9F57-5805638917AC}">
      <dsp:nvSpPr>
        <dsp:cNvPr id="0" name=""/>
        <dsp:cNvSpPr/>
      </dsp:nvSpPr>
      <dsp:spPr>
        <a:xfrm>
          <a:off x="0" y="3284804"/>
          <a:ext cx="10906125" cy="1285200"/>
        </a:xfrm>
        <a:prstGeom prst="rect">
          <a:avLst/>
        </a:prstGeom>
        <a:solidFill>
          <a:schemeClr val="bg2">
            <a:alpha val="90000"/>
          </a:schemeClr>
        </a:solidFill>
        <a:ln w="12700" cap="flat" cmpd="sng" algn="ctr">
          <a:solidFill>
            <a:schemeClr val="tx2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46436" tIns="249936" rIns="846436" bIns="113792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kern="1200" dirty="0"/>
            <a:t>Develop an EU External Cyber Capacity Building Agenda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kern="1200" dirty="0"/>
            <a:t>Set-up an EU External Cyber Capacity Building Agenda Board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kern="1200" dirty="0"/>
            <a:t>Priorities on Western Balkans, EU’s neighborhood and partner countries experiencing a rapid digital development. </a:t>
          </a:r>
        </a:p>
      </dsp:txBody>
      <dsp:txXfrm>
        <a:off x="0" y="3284804"/>
        <a:ext cx="10906125" cy="1285200"/>
      </dsp:txXfrm>
    </dsp:sp>
    <dsp:sp modelId="{007FE20B-6BDA-49DE-92A6-673196E00C90}">
      <dsp:nvSpPr>
        <dsp:cNvPr id="0" name=""/>
        <dsp:cNvSpPr/>
      </dsp:nvSpPr>
      <dsp:spPr>
        <a:xfrm>
          <a:off x="545306" y="3107683"/>
          <a:ext cx="7634287" cy="35424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tx2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8558" tIns="0" rIns="288558" bIns="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E" sz="1600" b="1" kern="1200" dirty="0"/>
            <a:t>Strengthen global capacities to tackle cyber threats</a:t>
          </a:r>
          <a:endParaRPr lang="en-US" sz="1600" b="1" kern="1200" dirty="0"/>
        </a:p>
      </dsp:txBody>
      <dsp:txXfrm>
        <a:off x="562599" y="3124976"/>
        <a:ext cx="7599701" cy="319654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E036874-E8CB-4964-A6B2-A534268BCF79}">
      <dsp:nvSpPr>
        <dsp:cNvPr id="0" name=""/>
        <dsp:cNvSpPr/>
      </dsp:nvSpPr>
      <dsp:spPr>
        <a:xfrm>
          <a:off x="0" y="463812"/>
          <a:ext cx="2376093" cy="2376213"/>
        </a:xfrm>
        <a:prstGeom prst="ellipse">
          <a:avLst/>
        </a:prstGeom>
        <a:solidFill>
          <a:schemeClr val="tx2">
            <a:alpha val="5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i="0" kern="1200" dirty="0">
              <a:solidFill>
                <a:schemeClr val="bg1"/>
              </a:solidFill>
              <a:latin typeface="Arial"/>
            </a:rPr>
            <a:t>Resilient infrastructures and interconnected systems</a:t>
          </a:r>
          <a:endParaRPr lang="en-US" sz="1800" kern="1200" dirty="0">
            <a:solidFill>
              <a:schemeClr val="bg1"/>
            </a:solidFill>
          </a:endParaRPr>
        </a:p>
      </dsp:txBody>
      <dsp:txXfrm>
        <a:off x="347971" y="811800"/>
        <a:ext cx="1680151" cy="1680237"/>
      </dsp:txXfrm>
    </dsp:sp>
    <dsp:sp modelId="{0EDEF472-5A3C-4FEA-9062-7FD9F67DF586}">
      <dsp:nvSpPr>
        <dsp:cNvPr id="0" name=""/>
        <dsp:cNvSpPr/>
      </dsp:nvSpPr>
      <dsp:spPr>
        <a:xfrm>
          <a:off x="1234201" y="1995201"/>
          <a:ext cx="2376093" cy="2376213"/>
        </a:xfrm>
        <a:prstGeom prst="ellipse">
          <a:avLst/>
        </a:prstGeom>
        <a:solidFill>
          <a:schemeClr val="tx2">
            <a:alpha val="56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i="0" kern="1200" dirty="0">
              <a:solidFill>
                <a:schemeClr val="bg1"/>
              </a:solidFill>
              <a:latin typeface="Arial"/>
            </a:rPr>
            <a:t>Security quantification and certification</a:t>
          </a:r>
        </a:p>
      </dsp:txBody>
      <dsp:txXfrm>
        <a:off x="1582172" y="2343189"/>
        <a:ext cx="1680151" cy="1680237"/>
      </dsp:txXfrm>
    </dsp:sp>
    <dsp:sp modelId="{6158D417-A5B7-4640-A6BB-DE4BE09539A2}">
      <dsp:nvSpPr>
        <dsp:cNvPr id="0" name=""/>
        <dsp:cNvSpPr/>
      </dsp:nvSpPr>
      <dsp:spPr>
        <a:xfrm>
          <a:off x="2468402" y="463812"/>
          <a:ext cx="2376093" cy="2376213"/>
        </a:xfrm>
        <a:prstGeom prst="ellipse">
          <a:avLst/>
        </a:prstGeom>
        <a:solidFill>
          <a:schemeClr val="tx2">
            <a:alpha val="62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i="0" kern="1200" dirty="0">
              <a:solidFill>
                <a:schemeClr val="bg1"/>
              </a:solidFill>
              <a:latin typeface="Arial"/>
            </a:rPr>
            <a:t>Hardware, software and supply chain security</a:t>
          </a:r>
        </a:p>
      </dsp:txBody>
      <dsp:txXfrm>
        <a:off x="2816373" y="811800"/>
        <a:ext cx="1680151" cy="1680237"/>
      </dsp:txXfrm>
    </dsp:sp>
    <dsp:sp modelId="{A169C2A5-AE98-4DD8-A927-C0C898515CD8}">
      <dsp:nvSpPr>
        <dsp:cNvPr id="0" name=""/>
        <dsp:cNvSpPr/>
      </dsp:nvSpPr>
      <dsp:spPr>
        <a:xfrm>
          <a:off x="3702603" y="1995201"/>
          <a:ext cx="2376093" cy="2376213"/>
        </a:xfrm>
        <a:prstGeom prst="ellipse">
          <a:avLst/>
        </a:prstGeom>
        <a:solidFill>
          <a:schemeClr val="tx2">
            <a:alpha val="68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i="0" kern="1200">
              <a:solidFill>
                <a:schemeClr val="bg1"/>
              </a:solidFill>
              <a:latin typeface="Arial"/>
            </a:rPr>
            <a:t>Advanced cryptography</a:t>
          </a:r>
          <a:endParaRPr lang="en-US" sz="1800" i="0" kern="1200" dirty="0">
            <a:solidFill>
              <a:schemeClr val="bg1"/>
            </a:solidFill>
            <a:latin typeface="Arial"/>
          </a:endParaRPr>
        </a:p>
      </dsp:txBody>
      <dsp:txXfrm>
        <a:off x="4050574" y="2343189"/>
        <a:ext cx="1680151" cy="1680237"/>
      </dsp:txXfrm>
    </dsp:sp>
    <dsp:sp modelId="{802F811A-C698-4C80-8AEA-736875DED35F}">
      <dsp:nvSpPr>
        <dsp:cNvPr id="0" name=""/>
        <dsp:cNvSpPr/>
      </dsp:nvSpPr>
      <dsp:spPr>
        <a:xfrm>
          <a:off x="4936804" y="463812"/>
          <a:ext cx="2376093" cy="2376213"/>
        </a:xfrm>
        <a:prstGeom prst="ellipse">
          <a:avLst/>
        </a:prstGeom>
        <a:solidFill>
          <a:schemeClr val="tx2">
            <a:alpha val="74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i="0" kern="1200" dirty="0">
              <a:solidFill>
                <a:schemeClr val="bg1"/>
              </a:solidFill>
              <a:latin typeface="Arial"/>
            </a:rPr>
            <a:t>AI for cybersecurity reinforcement</a:t>
          </a:r>
        </a:p>
      </dsp:txBody>
      <dsp:txXfrm>
        <a:off x="5284775" y="811800"/>
        <a:ext cx="1680151" cy="1680237"/>
      </dsp:txXfrm>
    </dsp:sp>
    <dsp:sp modelId="{A343C156-82CD-4578-BBF0-F4C108BBF56F}">
      <dsp:nvSpPr>
        <dsp:cNvPr id="0" name=""/>
        <dsp:cNvSpPr/>
      </dsp:nvSpPr>
      <dsp:spPr>
        <a:xfrm>
          <a:off x="6171006" y="1995201"/>
          <a:ext cx="2376093" cy="2376213"/>
        </a:xfrm>
        <a:prstGeom prst="ellipse">
          <a:avLst/>
        </a:prstGeom>
        <a:solidFill>
          <a:schemeClr val="tx2">
            <a:alpha val="8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i="0" kern="1200" dirty="0">
              <a:solidFill>
                <a:schemeClr val="bg1"/>
              </a:solidFill>
              <a:latin typeface="Arial"/>
            </a:rPr>
            <a:t>Security, privacy, and ethics</a:t>
          </a:r>
        </a:p>
      </dsp:txBody>
      <dsp:txXfrm>
        <a:off x="6518977" y="2343189"/>
        <a:ext cx="1680151" cy="1680237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FAAC0EE-F949-44E9-9017-75239F995324}">
      <dsp:nvSpPr>
        <dsp:cNvPr id="0" name=""/>
        <dsp:cNvSpPr/>
      </dsp:nvSpPr>
      <dsp:spPr>
        <a:xfrm>
          <a:off x="0" y="961127"/>
          <a:ext cx="8154137" cy="1025397"/>
        </a:xfrm>
        <a:prstGeom prst="rightArrow">
          <a:avLst>
            <a:gd name="adj1" fmla="val 50000"/>
            <a:gd name="adj2" fmla="val 5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254000" bIns="188263" numCol="1" spcCol="1270" anchor="ctr" anchorCtr="0">
          <a:noAutofit/>
        </a:bodyPr>
        <a:lstStyle/>
        <a:p>
          <a:pPr marL="0" lvl="0" indent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E" sz="1300" kern="1200" dirty="0"/>
            <a:t>Horizon Europe Work Programme</a:t>
          </a:r>
          <a:endParaRPr lang="en-US" sz="1300" kern="1200" dirty="0"/>
        </a:p>
      </dsp:txBody>
      <dsp:txXfrm>
        <a:off x="0" y="1217476"/>
        <a:ext cx="7897788" cy="512699"/>
      </dsp:txXfrm>
    </dsp:sp>
    <dsp:sp modelId="{C54B5955-37CB-4628-BFA1-2668FC5C8685}">
      <dsp:nvSpPr>
        <dsp:cNvPr id="0" name=""/>
        <dsp:cNvSpPr/>
      </dsp:nvSpPr>
      <dsp:spPr>
        <a:xfrm>
          <a:off x="0" y="1527902"/>
          <a:ext cx="8036195" cy="1034706"/>
        </a:xfrm>
        <a:prstGeom prst="rightArrow">
          <a:avLst>
            <a:gd name="adj1" fmla="val 50000"/>
            <a:gd name="adj2" fmla="val 5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254000" bIns="188263" numCol="1" spcCol="1270" anchor="ctr" anchorCtr="0">
          <a:noAutofit/>
        </a:bodyPr>
        <a:lstStyle/>
        <a:p>
          <a:pPr marL="0" lvl="0" indent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E" sz="1300" kern="1200" dirty="0"/>
            <a:t>Digital Europe Programme Work Programme</a:t>
          </a:r>
          <a:endParaRPr lang="en-US" sz="1300" kern="1200" dirty="0"/>
        </a:p>
      </dsp:txBody>
      <dsp:txXfrm>
        <a:off x="0" y="1786579"/>
        <a:ext cx="7777519" cy="517353"/>
      </dsp:txXfrm>
    </dsp:sp>
    <dsp:sp modelId="{51537695-2F7E-4741-8DF3-1AD8260B1BF7}">
      <dsp:nvSpPr>
        <dsp:cNvPr id="0" name=""/>
        <dsp:cNvSpPr/>
      </dsp:nvSpPr>
      <dsp:spPr>
        <a:xfrm>
          <a:off x="0" y="2106981"/>
          <a:ext cx="4709605" cy="960777"/>
        </a:xfrm>
        <a:prstGeom prst="rightArrow">
          <a:avLst>
            <a:gd name="adj1" fmla="val 50000"/>
            <a:gd name="adj2" fmla="val 50000"/>
          </a:avLst>
        </a:prstGeom>
        <a:solidFill>
          <a:schemeClr val="bg1">
            <a:lumMod val="60000"/>
            <a:lumOff val="4000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254000" bIns="188263" numCol="1" spcCol="1270" anchor="ctr" anchorCtr="0">
          <a:noAutofit/>
        </a:bodyPr>
        <a:lstStyle/>
        <a:p>
          <a:pPr marL="0" lvl="0" indent="0" algn="l" defTabSz="5778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E" sz="1300" kern="1200" dirty="0">
              <a:latin typeface="Arial"/>
            </a:rPr>
            <a:t>Stakeholders input (4 pilots, ECSO, ENISA)</a:t>
          </a:r>
          <a:endParaRPr lang="en-US" sz="1300" kern="1200" dirty="0"/>
        </a:p>
      </dsp:txBody>
      <dsp:txXfrm>
        <a:off x="0" y="2347175"/>
        <a:ext cx="4469411" cy="480389"/>
      </dsp:txXfrm>
    </dsp:sp>
    <dsp:sp modelId="{BC5D6B9B-EA03-4966-AAD7-7FFC7785809C}">
      <dsp:nvSpPr>
        <dsp:cNvPr id="0" name=""/>
        <dsp:cNvSpPr/>
      </dsp:nvSpPr>
      <dsp:spPr>
        <a:xfrm>
          <a:off x="15336" y="2591266"/>
          <a:ext cx="4691881" cy="1185910"/>
        </a:xfrm>
        <a:prstGeom prst="rightArrow">
          <a:avLst>
            <a:gd name="adj1" fmla="val 50000"/>
            <a:gd name="adj2" fmla="val 50000"/>
          </a:avLst>
        </a:prstGeom>
        <a:solidFill>
          <a:schemeClr val="bg1">
            <a:lumMod val="60000"/>
            <a:lumOff val="4000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254000" bIns="188263" numCol="1" spcCol="1270" anchor="ctr" anchorCtr="0">
          <a:noAutofit/>
        </a:bodyPr>
        <a:lstStyle/>
        <a:p>
          <a:pPr marL="0" lvl="0" indent="0" algn="l" defTabSz="5778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 dirty="0"/>
            <a:t>Single Programming Document 2022-2024</a:t>
          </a:r>
        </a:p>
      </dsp:txBody>
      <dsp:txXfrm>
        <a:off x="15336" y="2887744"/>
        <a:ext cx="4395404" cy="592955"/>
      </dsp:txXfrm>
    </dsp:sp>
    <dsp:sp modelId="{B2C46579-379B-445A-B8D1-C151FFA4E711}">
      <dsp:nvSpPr>
        <dsp:cNvPr id="0" name=""/>
        <dsp:cNvSpPr/>
      </dsp:nvSpPr>
      <dsp:spPr>
        <a:xfrm>
          <a:off x="4715406" y="2589581"/>
          <a:ext cx="3408885" cy="1185910"/>
        </a:xfrm>
        <a:prstGeom prst="rightArrow">
          <a:avLst>
            <a:gd name="adj1" fmla="val 50000"/>
            <a:gd name="adj2" fmla="val 50000"/>
          </a:avLst>
        </a:prstGeom>
        <a:solidFill>
          <a:schemeClr val="bg1">
            <a:lumMod val="60000"/>
            <a:lumOff val="4000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254000" bIns="188263" numCol="1" spcCol="1270" anchor="ctr" anchorCtr="0">
          <a:noAutofit/>
        </a:bodyPr>
        <a:lstStyle/>
        <a:p>
          <a:pPr marL="0" lvl="0" indent="0" algn="l" defTabSz="5778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 dirty="0"/>
            <a:t>Single Programming Document 2023-2025</a:t>
          </a:r>
        </a:p>
      </dsp:txBody>
      <dsp:txXfrm>
        <a:off x="4715406" y="2886059"/>
        <a:ext cx="3112408" cy="59295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rings+Icon">
  <dgm:title val="Interconnected Rings"/>
  <dgm:desc val="Use to show overlapping or interconnected ideas or concepts. The first seven lines of Level 1 text correspond with a circle. Unused text does not appear, but remains available if you switch layouts.  "/>
  <dgm:catLst>
    <dgm:cat type="relationship" pri="32000"/>
    <dgm:cat type="officeonline" pri="6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0"/>
        <dgm:pt modelId="20"/>
      </dgm:ptLst>
      <dgm:cxnLst>
        <dgm:cxn modelId="30" srcId="0" destId="10" srcOrd="0" destOrd="0"/>
        <dgm:cxn modelId="40" srcId="0" destId="20" srcOrd="1" destOrd="0"/>
      </dgm:cxnLst>
      <dgm:bg/>
      <dgm:whole/>
    </dgm:dataModel>
  </dgm:styleData>
  <dgm:clrData>
    <dgm:dataModel>
      <dgm:ptLst>
        <dgm:pt modelId="0" type="doc"/>
        <dgm:pt modelId="10"/>
        <dgm:pt modelId="20"/>
        <dgm:pt modelId="30"/>
        <dgm:pt modelId="40"/>
      </dgm:ptLst>
      <dgm:cxnLst>
        <dgm:cxn modelId="50" srcId="0" destId="10" srcOrd="0" destOrd="0"/>
        <dgm:cxn modelId="60" srcId="0" destId="20" srcOrd="1" destOrd="0"/>
        <dgm:cxn modelId="70" srcId="0" destId="30" srcOrd="2" destOrd="0"/>
        <dgm:cxn modelId="80" srcId="0" destId="40" srcOrd="2" destOrd="0"/>
      </dgm:cxnLst>
      <dgm:bg/>
      <dgm:whole/>
    </dgm:dataModel>
  </dgm:clrData>
  <dgm:layoutNode name="Name0">
    <dgm:varLst>
      <dgm:chMax val="7"/>
      <dgm:dir/>
      <dgm:resizeHandles val="exact"/>
    </dgm:varLst>
    <dgm:choose name="Name1">
      <dgm:if name="Name2" axis="ch" ptType="node" func="cnt" op="lt" val="1">
        <dgm:alg type="composite"/>
        <dgm:shape xmlns:r="http://schemas.openxmlformats.org/officeDocument/2006/relationships" r:blip="">
          <dgm:adjLst/>
        </dgm:shape>
        <dgm:presOf/>
        <dgm:constrLst/>
        <dgm:ruleLst/>
      </dgm:if>
      <dgm:if name="Name3" axis="ch" ptType="node" func="cnt" op="equ" val="1">
        <dgm:alg type="composite">
          <dgm:param type="ar" val="1"/>
        </dgm:alg>
        <dgm:shape xmlns:r="http://schemas.openxmlformats.org/officeDocument/2006/relationships" r:blip="">
          <dgm:adjLst/>
        </dgm:shape>
        <dgm:presOf/>
        <dgm:constrLst>
          <dgm:constr type="primFontSz" for="des" ptType="node" op="equ" val="65"/>
          <dgm:constr type="l" for="ch" forName="ellipse1" refType="w" fact="0"/>
          <dgm:constr type="t" for="ch" forName="ellipse1" refType="h" fact="0"/>
          <dgm:constr type="w" for="ch" forName="ellipse1" refType="w"/>
          <dgm:constr type="h" for="ch" forName="ellipse1" refType="h"/>
        </dgm:constrLst>
      </dgm:if>
      <dgm:if name="Name4" axis="ch" ptType="node" func="cnt" op="equ" val="2">
        <dgm:alg type="composite">
          <dgm:param type="ar" val="0.9086"/>
        </dgm:alg>
        <dgm:shape xmlns:r="http://schemas.openxmlformats.org/officeDocument/2006/relationships" r:blip="">
          <dgm:adjLst/>
        </dgm:shape>
        <dgm:presOf/>
        <dgm:constrLst>
          <dgm:constr type="primFontSz" for="des" ptType="node" op="equ" val="65"/>
          <dgm:constr type="l" for="ch" forName="ellipse1" refType="w" fact="0"/>
          <dgm:constr type="t" for="ch" forName="ellipse1" refType="h" fact="0"/>
          <dgm:constr type="w" for="ch" forName="ellipse1" refType="w" fact="0.6602"/>
          <dgm:constr type="h" for="ch" forName="ellipse1" refType="h" fact="0.5999"/>
          <dgm:constr type="l" for="ch" forName="ellipse2" refType="w" fact="0.3398"/>
          <dgm:constr type="t" for="ch" forName="ellipse2" refType="h" fact="0.4001"/>
          <dgm:constr type="w" for="ch" forName="ellipse2" refType="w" fact="0.6602"/>
          <dgm:constr type="h" for="ch" forName="ellipse2" refType="h" fact="0.5999"/>
        </dgm:constrLst>
      </dgm:if>
      <dgm:if name="Name5" axis="ch" ptType="node" func="cnt" op="equ" val="3">
        <dgm:alg type="composite">
          <dgm:param type="ar" val="1.2171"/>
        </dgm:alg>
        <dgm:shape xmlns:r="http://schemas.openxmlformats.org/officeDocument/2006/relationships" r:blip="">
          <dgm:adjLst/>
        </dgm:shape>
        <dgm:presOf/>
        <dgm:constrLst>
          <dgm:constr type="primFontSz" for="des" ptType="node" op="equ" val="65"/>
          <dgm:constr type="l" for="ch" forName="ellipse1" refType="w" fact="0"/>
          <dgm:constr type="t" for="ch" forName="ellipse1" refType="h" fact="0"/>
          <dgm:constr type="w" for="ch" forName="ellipse1" refType="w" fact="0.4929"/>
          <dgm:constr type="h" for="ch" forName="ellipse1" refType="h" fact="0.5999"/>
          <dgm:constr type="l" for="ch" forName="ellipse2" refType="w" fact="0.2537"/>
          <dgm:constr type="t" for="ch" forName="ellipse2" refType="h" fact="0.4001"/>
          <dgm:constr type="w" for="ch" forName="ellipse2" refType="w" fact="0.4929"/>
          <dgm:constr type="h" for="ch" forName="ellipse2" refType="h" fact="0.5999"/>
          <dgm:constr type="l" for="ch" forName="ellipse3" refType="w" fact="0.5071"/>
          <dgm:constr type="t" for="ch" forName="ellipse3" refType="h" fact="0"/>
          <dgm:constr type="w" for="ch" forName="ellipse3" refType="w" fact="0.4929"/>
          <dgm:constr type="h" for="ch" forName="ellipse3" refType="h" fact="0.5999"/>
        </dgm:constrLst>
      </dgm:if>
      <dgm:if name="Name6" axis="ch" ptType="node" func="cnt" op="equ" val="4">
        <dgm:alg type="composite">
          <dgm:param type="ar" val="1.5255"/>
        </dgm:alg>
        <dgm:shape xmlns:r="http://schemas.openxmlformats.org/officeDocument/2006/relationships" r:blip="">
          <dgm:adjLst/>
        </dgm:shape>
        <dgm:presOf/>
        <dgm:constrLst>
          <dgm:constr type="primFontSz" for="des" ptType="node" op="equ" val="65"/>
          <dgm:constr type="l" for="ch" forName="ellipse1" refType="w" fact="0"/>
          <dgm:constr type="t" for="ch" forName="ellipse1" refType="h" fact="0"/>
          <dgm:constr type="w" for="ch" forName="ellipse1" refType="w" fact="0.3932"/>
          <dgm:constr type="h" for="ch" forName="ellipse1" refType="h" fact="0.5999"/>
          <dgm:constr type="l" for="ch" forName="ellipse2" refType="w" fact="0.2023"/>
          <dgm:constr type="t" for="ch" forName="ellipse2" refType="h" fact="0.4001"/>
          <dgm:constr type="w" for="ch" forName="ellipse2" refType="w" fact="0.3932"/>
          <dgm:constr type="h" for="ch" forName="ellipse2" refType="h" fact="0.5999"/>
          <dgm:constr type="l" for="ch" forName="ellipse3" refType="w" fact="0.4045"/>
          <dgm:constr type="t" for="ch" forName="ellipse3" refType="h" fact="0"/>
          <dgm:constr type="w" for="ch" forName="ellipse3" refType="w" fact="0.3932"/>
          <dgm:constr type="h" for="ch" forName="ellipse3" refType="h" fact="0.5999"/>
          <dgm:constr type="l" for="ch" forName="ellipse4" refType="w" fact="0.6068"/>
          <dgm:constr type="t" for="ch" forName="ellipse4" refType="h" fact="0.4001"/>
          <dgm:constr type="w" for="ch" forName="ellipse4" refType="w" fact="0.3932"/>
          <dgm:constr type="h" for="ch" forName="ellipse4" refType="h" fact="0.5999"/>
        </dgm:constrLst>
      </dgm:if>
      <dgm:if name="Name7" axis="ch" ptType="node" func="cnt" op="equ" val="5">
        <dgm:alg type="composite">
          <dgm:param type="ar" val="1.834"/>
        </dgm:alg>
        <dgm:shape xmlns:r="http://schemas.openxmlformats.org/officeDocument/2006/relationships" r:blip="">
          <dgm:adjLst/>
        </dgm:shape>
        <dgm:presOf/>
        <dgm:constrLst>
          <dgm:constr type="primFontSz" for="des" ptType="node" op="equ" val="65"/>
          <dgm:constr type="l" for="ch" forName="ellipse1" refType="w" fact="0"/>
          <dgm:constr type="t" for="ch" forName="ellipse1" refType="h" fact="0"/>
          <dgm:constr type="w" for="ch" forName="ellipse1" refType="w" fact="0.3271"/>
          <dgm:constr type="h" for="ch" forName="ellipse1" refType="h" fact="0.5999"/>
          <dgm:constr type="l" for="ch" forName="ellipse2" refType="w" fact="0.1682"/>
          <dgm:constr type="t" for="ch" forName="ellipse2" refType="h" fact="0.4001"/>
          <dgm:constr type="w" for="ch" forName="ellipse2" refType="w" fact="0.3271"/>
          <dgm:constr type="h" for="ch" forName="ellipse2" refType="h" fact="0.5999"/>
          <dgm:constr type="l" for="ch" forName="ellipse3" refType="w" fact="0.3365"/>
          <dgm:constr type="t" for="ch" forName="ellipse3" refType="h" fact="0"/>
          <dgm:constr type="w" for="ch" forName="ellipse3" refType="w" fact="0.3271"/>
          <dgm:constr type="h" for="ch" forName="ellipse3" refType="h" fact="0.5999"/>
          <dgm:constr type="l" for="ch" forName="ellipse4" refType="w" fact="0.5047"/>
          <dgm:constr type="t" for="ch" forName="ellipse4" refType="h" fact="0.4001"/>
          <dgm:constr type="w" for="ch" forName="ellipse4" refType="w" fact="0.3271"/>
          <dgm:constr type="h" for="ch" forName="ellipse4" refType="h" fact="0.5999"/>
          <dgm:constr type="l" for="ch" forName="ellipse5" refType="w" fact="0.6729"/>
          <dgm:constr type="t" for="ch" forName="ellipse5" refType="h" fact="0"/>
          <dgm:constr type="w" for="ch" forName="ellipse5" refType="w" fact="0.3271"/>
          <dgm:constr type="h" for="ch" forName="ellipse5" refType="h" fact="0.5999"/>
        </dgm:constrLst>
      </dgm:if>
      <dgm:if name="Name8" axis="ch" ptType="node" func="cnt" op="equ" val="6">
        <dgm:alg type="composite">
          <dgm:param type="ar" val="2.1873"/>
        </dgm:alg>
        <dgm:shape xmlns:r="http://schemas.openxmlformats.org/officeDocument/2006/relationships" r:blip="">
          <dgm:adjLst/>
        </dgm:shape>
        <dgm:presOf/>
        <dgm:constrLst>
          <dgm:constr type="primFontSz" for="des" ptType="node" op="equ" val="65"/>
          <dgm:constr type="l" for="ch" forName="ellipse1" refType="w" fact="0"/>
          <dgm:constr type="t" for="ch" forName="ellipse1" refType="h" fact="0"/>
          <dgm:constr type="w" for="ch" forName="ellipse1" refType="w" fact="0.278"/>
          <dgm:constr type="h" for="ch" forName="ellipse1" refType="h" fact="0.6081"/>
          <dgm:constr type="l" for="ch" forName="ellipse2" refType="w" fact="0.1444"/>
          <dgm:constr type="t" for="ch" forName="ellipse2" refType="h" fact="0.3919"/>
          <dgm:constr type="w" for="ch" forName="ellipse2" refType="w" fact="0.278"/>
          <dgm:constr type="h" for="ch" forName="ellipse2" refType="h" fact="0.6081"/>
          <dgm:constr type="l" for="ch" forName="ellipse3" refType="w" fact="0.2888"/>
          <dgm:constr type="t" for="ch" forName="ellipse3" refType="h" fact="0"/>
          <dgm:constr type="w" for="ch" forName="ellipse3" refType="w" fact="0.278"/>
          <dgm:constr type="h" for="ch" forName="ellipse3" refType="h" fact="0.6081"/>
          <dgm:constr type="l" for="ch" forName="ellipse4" refType="w" fact="0.4332"/>
          <dgm:constr type="t" for="ch" forName="ellipse4" refType="h" fact="0.3919"/>
          <dgm:constr type="w" for="ch" forName="ellipse4" refType="w" fact="0.278"/>
          <dgm:constr type="h" for="ch" forName="ellipse4" refType="h" fact="0.6081"/>
          <dgm:constr type="l" for="ch" forName="ellipse5" refType="w" fact="0.5776"/>
          <dgm:constr type="t" for="ch" forName="ellipse5" refType="h" fact="0"/>
          <dgm:constr type="w" for="ch" forName="ellipse5" refType="w" fact="0.278"/>
          <dgm:constr type="h" for="ch" forName="ellipse5" refType="h" fact="0.6081"/>
          <dgm:constr type="l" for="ch" forName="ellipse6" refType="w" fact="0.722"/>
          <dgm:constr type="t" for="ch" forName="ellipse6" refType="h" fact="0.3919"/>
          <dgm:constr type="w" for="ch" forName="ellipse6" refType="w" fact="0.278"/>
          <dgm:constr type="h" for="ch" forName="ellipse6" refType="h" fact="0.6081"/>
        </dgm:constrLst>
      </dgm:if>
      <dgm:else name="Name9">
        <dgm:alg type="composite">
          <dgm:param type="ar" val="2.3466"/>
        </dgm:alg>
        <dgm:shape xmlns:r="http://schemas.openxmlformats.org/officeDocument/2006/relationships" r:blip="">
          <dgm:adjLst/>
        </dgm:shape>
        <dgm:presOf/>
        <dgm:constrLst>
          <dgm:constr type="primFontSz" for="des" ptType="node" op="equ" val="65"/>
          <dgm:constr type="l" for="ch" forName="ellipse1" refType="w" fact="0"/>
          <dgm:constr type="t" for="ch" forName="ellipse1" refType="h" fact="0"/>
          <dgm:constr type="w" for="ch" forName="ellipse1" refType="w" fact="0.2455"/>
          <dgm:constr type="h" for="ch" forName="ellipse1" refType="h" fact="0.5761"/>
          <dgm:constr type="l" for="ch" forName="ellipse2" refType="w" fact="0.1257"/>
          <dgm:constr type="t" for="ch" forName="ellipse2" refType="h" fact="0.4239"/>
          <dgm:constr type="w" for="ch" forName="ellipse2" refType="w" fact="0.2455"/>
          <dgm:constr type="h" for="ch" forName="ellipse2" refType="h" fact="0.5761"/>
          <dgm:constr type="l" for="ch" forName="ellipse3" refType="w" fact="0.2515"/>
          <dgm:constr type="t" for="ch" forName="ellipse3" refType="h" fact="0"/>
          <dgm:constr type="w" for="ch" forName="ellipse3" refType="w" fact="0.2455"/>
          <dgm:constr type="h" for="ch" forName="ellipse3" refType="h" fact="0.5761"/>
          <dgm:constr type="l" for="ch" forName="ellipse4" refType="w" fact="0.3772"/>
          <dgm:constr type="t" for="ch" forName="ellipse4" refType="h" fact="0.4239"/>
          <dgm:constr type="w" for="ch" forName="ellipse4" refType="w" fact="0.2455"/>
          <dgm:constr type="h" for="ch" forName="ellipse4" refType="h" fact="0.5761"/>
          <dgm:constr type="l" for="ch" forName="ellipse5" refType="w" fact="0.503"/>
          <dgm:constr type="t" for="ch" forName="ellipse5" refType="h" fact="0"/>
          <dgm:constr type="w" for="ch" forName="ellipse5" refType="w" fact="0.2455"/>
          <dgm:constr type="h" for="ch" forName="ellipse5" refType="h" fact="0.5761"/>
          <dgm:constr type="l" for="ch" forName="ellipse6" refType="w" fact="0.6287"/>
          <dgm:constr type="t" for="ch" forName="ellipse6" refType="h" fact="0.4239"/>
          <dgm:constr type="w" for="ch" forName="ellipse6" refType="w" fact="0.2455"/>
          <dgm:constr type="h" for="ch" forName="ellipse6" refType="h" fact="0.5761"/>
          <dgm:constr type="l" for="ch" forName="ellipse7" refType="w" fact="0.7545"/>
          <dgm:constr type="t" for="ch" forName="ellipse7" refType="h" fact="0"/>
          <dgm:constr type="w" for="ch" forName="ellipse7" refType="w" fact="0.2455"/>
          <dgm:constr type="h" for="ch" forName="ellipse7" refType="h" fact="0.5761"/>
        </dgm:constrLst>
      </dgm:else>
    </dgm:choose>
    <dgm:choose name="Name10">
      <dgm:if name="Name11" axis="ch" ptType="node" func="cnt" op="gte" val="1">
        <dgm:layoutNode name="ellipse1" styleLbl="vennNode1">
          <dgm:varLst>
            <dgm:bulletEnabled val="1"/>
          </dgm:varLst>
          <dgm:alg type="tx"/>
          <dgm:shape xmlns:r="http://schemas.openxmlformats.org/officeDocument/2006/relationships" type="ellipse" r:blip="">
            <dgm:adjLst/>
          </dgm:shape>
          <dgm:choose name="Name12">
            <dgm:if name="Name13" func="var" arg="dir" op="equ" val="norm">
              <dgm:presOf axis="ch desOrSelf" ptType="node node" st="1 1" cnt="1 0"/>
            </dgm:if>
            <dgm:else name="Name14">
              <dgm:choose name="Name15">
                <dgm:if name="Name16" axis="ch" ptType="node" func="cnt" op="equ" val="1">
                  <dgm:presOf axis="ch desOrSelf" ptType="node node" st="1 1" cnt="1 0"/>
                </dgm:if>
                <dgm:if name="Name17" axis="ch" ptType="node" func="cnt" op="equ" val="2">
                  <dgm:presOf axis="ch desOrSelf" ptType="node node" st="2 1" cnt="1 0"/>
                </dgm:if>
                <dgm:if name="Name18" axis="ch" ptType="node" func="cnt" op="equ" val="3">
                  <dgm:presOf axis="ch desOrSelf" ptType="node node" st="3 1" cnt="1 0"/>
                </dgm:if>
                <dgm:if name="Name19" axis="ch" ptType="node" func="cnt" op="equ" val="4">
                  <dgm:presOf axis="ch desOrSelf" ptType="node node" st="4 1" cnt="1 0"/>
                </dgm:if>
                <dgm:if name="Name20" axis="ch" ptType="node" func="cnt" op="equ" val="5">
                  <dgm:presOf axis="ch desOrSelf" ptType="node node" st="5 1" cnt="1 0"/>
                </dgm:if>
                <dgm:if name="Name21" axis="ch" ptType="node" func="cnt" op="equ" val="6">
                  <dgm:presOf axis="ch desOrSelf" ptType="node node" st="6 1" cnt="1 0"/>
                </dgm:if>
                <dgm:if name="Name22" axis="ch" ptType="node" func="cnt" op="gte" val="7">
                  <dgm:presOf axis="ch desOrSelf" ptType="node node" st="7 1" cnt="1 0"/>
                </dgm:if>
                <dgm:else name="Name23"/>
              </dgm:choose>
            </dgm:else>
          </dgm:choose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24"/>
    </dgm:choose>
    <dgm:choose name="Name25">
      <dgm:if name="Name26" axis="ch" ptType="node" func="cnt" op="gte" val="2">
        <dgm:layoutNode name="ellipse2" styleLbl="vennNode1">
          <dgm:varLst>
            <dgm:bulletEnabled val="1"/>
          </dgm:varLst>
          <dgm:alg type="tx"/>
          <dgm:choose name="Name27">
            <dgm:if name="Name28" func="var" arg="dir" op="equ" val="norm">
              <dgm:shape xmlns:r="http://schemas.openxmlformats.org/officeDocument/2006/relationships" type="ellipse" r:blip="">
                <dgm:adjLst/>
              </dgm:shape>
              <dgm:presOf axis="ch desOrSelf" ptType="node node" st="2 1" cnt="1 0"/>
            </dgm:if>
            <dgm:else name="Name29">
              <dgm:shape xmlns:r="http://schemas.openxmlformats.org/officeDocument/2006/relationships" type="ellipse" r:blip="" zOrderOff="-2">
                <dgm:adjLst/>
              </dgm:shape>
              <dgm:choose name="Name30">
                <dgm:if name="Name31" axis="ch" ptType="node" func="cnt" op="equ" val="2">
                  <dgm:presOf axis="ch desOrSelf" ptType="node node" st="1 1" cnt="1 0"/>
                </dgm:if>
                <dgm:if name="Name32" axis="ch" ptType="node" func="cnt" op="equ" val="3">
                  <dgm:presOf axis="ch desOrSelf" ptType="node node" st="2 1" cnt="1 0"/>
                </dgm:if>
                <dgm:if name="Name33" axis="ch" ptType="node" func="cnt" op="equ" val="4">
                  <dgm:presOf axis="ch desOrSelf" ptType="node node" st="3 1" cnt="1 0"/>
                </dgm:if>
                <dgm:if name="Name34" axis="ch" ptType="node" func="cnt" op="equ" val="5">
                  <dgm:presOf axis="ch desOrSelf" ptType="node node" st="4 1" cnt="1 0"/>
                </dgm:if>
                <dgm:if name="Name35" axis="ch" ptType="node" func="cnt" op="equ" val="6">
                  <dgm:presOf axis="ch desOrSelf" ptType="node node" st="5 1" cnt="1 0"/>
                </dgm:if>
                <dgm:if name="Name36" axis="ch" ptType="node" func="cnt" op="gte" val="7">
                  <dgm:presOf axis="ch desOrSelf" ptType="node node" st="6 1" cnt="1 0"/>
                </dgm:if>
                <dgm:else name="Name37"/>
              </dgm:choose>
            </dgm:else>
          </dgm:choose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38"/>
    </dgm:choose>
    <dgm:choose name="Name39">
      <dgm:if name="Name40" axis="ch" ptType="node" func="cnt" op="gte" val="3">
        <dgm:layoutNode name="ellipse3" styleLbl="vennNode1">
          <dgm:varLst>
            <dgm:bulletEnabled val="1"/>
          </dgm:varLst>
          <dgm:alg type="tx"/>
          <dgm:shape xmlns:r="http://schemas.openxmlformats.org/officeDocument/2006/relationships" type="ellipse" r:blip="">
            <dgm:adjLst/>
          </dgm:shape>
          <dgm:choose name="Name41">
            <dgm:if name="Name42" func="var" arg="dir" op="equ" val="norm">
              <dgm:shape xmlns:r="http://schemas.openxmlformats.org/officeDocument/2006/relationships" type="ellipse" r:blip="">
                <dgm:adjLst/>
              </dgm:shape>
              <dgm:presOf axis="ch desOrSelf" ptType="node node" st="3 1" cnt="1 0"/>
            </dgm:if>
            <dgm:else name="Name43">
              <dgm:shape xmlns:r="http://schemas.openxmlformats.org/officeDocument/2006/relationships" type="ellipse" r:blip="" zOrderOff="-4">
                <dgm:adjLst/>
              </dgm:shape>
              <dgm:choose name="Name44">
                <dgm:if name="Name45" axis="ch" ptType="node" func="cnt" op="equ" val="3">
                  <dgm:presOf axis="ch desOrSelf" ptType="node node" st="1 1" cnt="1 0"/>
                </dgm:if>
                <dgm:if name="Name46" axis="ch" ptType="node" func="cnt" op="equ" val="4">
                  <dgm:presOf axis="ch desOrSelf" ptType="node node" st="2 1" cnt="1 0"/>
                </dgm:if>
                <dgm:if name="Name47" axis="ch" ptType="node" func="cnt" op="equ" val="5">
                  <dgm:presOf axis="ch desOrSelf" ptType="node node" st="3 1" cnt="1 0"/>
                </dgm:if>
                <dgm:if name="Name48" axis="ch" ptType="node" func="cnt" op="equ" val="6">
                  <dgm:presOf axis="ch desOrSelf" ptType="node node" st="4 1" cnt="1 0"/>
                </dgm:if>
                <dgm:if name="Name49" axis="ch" ptType="node" func="cnt" op="gte" val="7">
                  <dgm:presOf axis="ch desOrSelf" ptType="node node" st="5 1" cnt="1 0"/>
                </dgm:if>
                <dgm:else name="Name50"/>
              </dgm:choose>
            </dgm:else>
          </dgm:choose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1"/>
    </dgm:choose>
    <dgm:choose name="Name52">
      <dgm:if name="Name53" axis="ch" ptType="node" func="cnt" op="gte" val="4">
        <dgm:layoutNode name="ellipse4" styleLbl="vennNode1">
          <dgm:varLst>
            <dgm:bulletEnabled val="1"/>
          </dgm:varLst>
          <dgm:alg type="tx"/>
          <dgm:choose name="Name54">
            <dgm:if name="Name55" func="var" arg="dir" op="equ" val="norm">
              <dgm:shape xmlns:r="http://schemas.openxmlformats.org/officeDocument/2006/relationships" type="ellipse" r:blip="">
                <dgm:adjLst/>
              </dgm:shape>
              <dgm:presOf axis="ch desOrSelf" ptType="node node" st="4 1" cnt="1 0"/>
            </dgm:if>
            <dgm:else name="Name56">
              <dgm:shape xmlns:r="http://schemas.openxmlformats.org/officeDocument/2006/relationships" type="ellipse" r:blip="" zOrderOff="-6">
                <dgm:adjLst/>
              </dgm:shape>
              <dgm:choose name="Name57">
                <dgm:if name="Name58" axis="ch" ptType="node" func="cnt" op="equ" val="4">
                  <dgm:presOf axis="ch desOrSelf" ptType="node node" st="1 1" cnt="1 0"/>
                </dgm:if>
                <dgm:if name="Name59" axis="ch" ptType="node" func="cnt" op="equ" val="5">
                  <dgm:presOf axis="ch desOrSelf" ptType="node node" st="2 1" cnt="1 0"/>
                </dgm:if>
                <dgm:if name="Name60" axis="ch" ptType="node" func="cnt" op="equ" val="6">
                  <dgm:presOf axis="ch desOrSelf" ptType="node node" st="3 1" cnt="1 0"/>
                </dgm:if>
                <dgm:if name="Name61" axis="ch" ptType="node" func="cnt" op="gte" val="7">
                  <dgm:presOf axis="ch desOrSelf" ptType="node node" st="4 1" cnt="1 0"/>
                </dgm:if>
                <dgm:else name="Name62"/>
              </dgm:choose>
            </dgm:else>
          </dgm:choose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63"/>
    </dgm:choose>
    <dgm:choose name="Name64">
      <dgm:if name="Name65" axis="ch" ptType="node" func="cnt" op="gte" val="5">
        <dgm:layoutNode name="ellipse5" styleLbl="vennNode1">
          <dgm:varLst>
            <dgm:bulletEnabled val="1"/>
          </dgm:varLst>
          <dgm:alg type="tx"/>
          <dgm:choose name="Name66">
            <dgm:if name="Name67" func="var" arg="dir" op="equ" val="norm">
              <dgm:shape xmlns:r="http://schemas.openxmlformats.org/officeDocument/2006/relationships" type="ellipse" r:blip="">
                <dgm:adjLst/>
              </dgm:shape>
              <dgm:presOf axis="ch desOrSelf" ptType="node node" st="5 1" cnt="1 0"/>
            </dgm:if>
            <dgm:else name="Name68">
              <dgm:shape xmlns:r="http://schemas.openxmlformats.org/officeDocument/2006/relationships" type="ellipse" r:blip="" zOrderOff="-8">
                <dgm:adjLst/>
              </dgm:shape>
              <dgm:choose name="Name69">
                <dgm:if name="Name70" axis="ch" ptType="node" func="cnt" op="equ" val="5">
                  <dgm:presOf axis="ch desOrSelf" ptType="node node" st="1 1" cnt="1 0"/>
                </dgm:if>
                <dgm:if name="Name71" axis="ch" ptType="node" func="cnt" op="equ" val="6">
                  <dgm:presOf axis="ch desOrSelf" ptType="node node" st="2 1" cnt="1 0"/>
                </dgm:if>
                <dgm:if name="Name72" axis="ch" ptType="node" func="cnt" op="gte" val="7">
                  <dgm:presOf axis="ch desOrSelf" ptType="node node" st="3 1" cnt="1 0"/>
                </dgm:if>
                <dgm:else name="Name73"/>
              </dgm:choose>
            </dgm:else>
          </dgm:choose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74"/>
    </dgm:choose>
    <dgm:choose name="Name75">
      <dgm:if name="Name76" axis="ch" ptType="node" func="cnt" op="gte" val="6">
        <dgm:layoutNode name="ellipse6" styleLbl="vennNode1">
          <dgm:varLst>
            <dgm:bulletEnabled val="1"/>
          </dgm:varLst>
          <dgm:alg type="tx"/>
          <dgm:choose name="Name77">
            <dgm:if name="Name78" func="var" arg="dir" op="equ" val="norm">
              <dgm:shape xmlns:r="http://schemas.openxmlformats.org/officeDocument/2006/relationships" type="ellipse" r:blip="">
                <dgm:adjLst/>
              </dgm:shape>
              <dgm:presOf axis="ch desOrSelf" ptType="node node" st="6 1" cnt="1 0"/>
            </dgm:if>
            <dgm:else name="Name79">
              <dgm:shape xmlns:r="http://schemas.openxmlformats.org/officeDocument/2006/relationships" type="ellipse" r:blip="" zOrderOff="-10">
                <dgm:adjLst/>
              </dgm:shape>
              <dgm:choose name="Name80">
                <dgm:if name="Name81" axis="ch" ptType="node" func="cnt" op="equ" val="6">
                  <dgm:presOf axis="ch desOrSelf" ptType="node node" st="1 1" cnt="1 0"/>
                </dgm:if>
                <dgm:if name="Name82" axis="ch" ptType="node" func="cnt" op="gte" val="7">
                  <dgm:presOf axis="ch desOrSelf" ptType="node node" st="2 1" cnt="1 0"/>
                </dgm:if>
                <dgm:else name="Name83"/>
              </dgm:choose>
            </dgm:else>
          </dgm:choose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84"/>
    </dgm:choose>
    <dgm:choose name="Name85">
      <dgm:if name="Name86" axis="ch" ptType="node" func="cnt" op="gte" val="7">
        <dgm:layoutNode name="ellipse7" styleLbl="vennNode1">
          <dgm:varLst>
            <dgm:bulletEnabled val="1"/>
          </dgm:varLst>
          <dgm:alg type="tx"/>
          <dgm:choose name="Name87">
            <dgm:if name="Name88" func="var" arg="dir" op="equ" val="norm">
              <dgm:shape xmlns:r="http://schemas.openxmlformats.org/officeDocument/2006/relationships" type="ellipse" r:blip="">
                <dgm:adjLst/>
              </dgm:shape>
              <dgm:presOf axis="ch desOrSelf" ptType="node node" st="7 1" cnt="1 0"/>
            </dgm:if>
            <dgm:else name="Name89">
              <dgm:shape xmlns:r="http://schemas.openxmlformats.org/officeDocument/2006/relationships" type="ellipse" r:blip="" zOrderOff="-12">
                <dgm:adjLst/>
              </dgm:shape>
              <dgm:presOf axis="ch desOrSelf" ptType="node node" st="1 1" cnt="1 0"/>
            </dgm:else>
          </dgm:choose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90"/>
    </dgm:choose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9/3/layout/IncreasingArrowsProcess">
  <dgm:title val=""/>
  <dgm:desc val=""/>
  <dgm:catLst>
    <dgm:cat type="process" pri="5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clrData>
  <dgm:layoutNode name="Name0">
    <dgm:varLst>
      <dgm:chMax val="5"/>
      <dgm:chPref val="5"/>
      <dgm:dir/>
      <dgm:animLvl val="lvl"/>
    </dgm:varLst>
    <dgm:shape xmlns:r="http://schemas.openxmlformats.org/officeDocument/2006/relationships" r:blip="">
      <dgm:adjLst/>
    </dgm:shape>
    <dgm:choose name="Name1">
      <dgm:if name="Name2" axis="ch" ptType="node" func="cnt" op="equ" val="1">
        <dgm:choose name="Name3">
          <dgm:if name="Name4" axis="ch ch" ptType="node node" func="cnt" op="equ" val="0">
            <dgm:alg type="composite">
              <dgm:param type="ar" val="6.8662"/>
            </dgm:alg>
            <dgm:choose name="Name5">
              <dgm:if name="Name6" func="var" arg="dir" op="equ" val="norm">
                <dgm:constrLst>
                  <dgm:constr type="primFontSz" for="des" forName="parentText1" val="65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/>
                </dgm:constrLst>
              </dgm:if>
              <dgm:else name="Name7">
                <dgm:constrLst>
                  <dgm:constr type="primFontSz" for="des" forName="parentText1" val="65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/>
                </dgm:constrLst>
              </dgm:else>
            </dgm:choose>
          </dgm:if>
          <dgm:else name="Name8">
            <dgm:alg type="composite">
              <dgm:param type="ar" val="1.9864"/>
            </dgm:alg>
            <dgm:choose name="Name9">
              <dgm:if name="Name1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893"/>
                  <dgm:constr type="l" for="ch" forName="childText1" refType="w" fact="0"/>
                  <dgm:constr type="t" for="ch" forName="childText1" refType="h" fact="0.224"/>
                  <dgm:constr type="w" for="ch" forName="childText1" refType="w" fact="0.9241"/>
                  <dgm:constr type="h" for="ch" forName="childText1" refType="h" fact="0.776"/>
                </dgm:constrLst>
              </dgm:if>
              <dgm:else name="Name1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893"/>
                  <dgm:constr type="l" for="ch" forName="childText1" refType="w" fact="0.076"/>
                  <dgm:constr type="t" for="ch" forName="childText1" refType="h" fact="0.224"/>
                  <dgm:constr type="w" for="ch" forName="childText1" refType="w" fact="0.9241"/>
                  <dgm:constr type="h" for="ch" forName="childText1" refType="h" fact="0.776"/>
                </dgm:constrLst>
              </dgm:else>
            </dgm:choose>
          </dgm:else>
        </dgm:choose>
      </dgm:if>
      <dgm:if name="Name12" axis="ch" ptType="node" func="cnt" op="equ" val="2">
        <dgm:choose name="Name13">
          <dgm:if name="Name14" axis="ch ch" ptType="node node" func="cnt" op="equ" val="0">
            <dgm:alg type="composite">
              <dgm:param type="ar" val="5.1498"/>
            </dgm:alg>
            <dgm:choose name="Name15">
              <dgm:if name="Name16" func="var" arg="dir" op="equ" val="norm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7501"/>
                  <dgm:constr type="l" for="ch" forName="parentText2" refType="w" fact="0.462"/>
                  <dgm:constr type="t" for="ch" forName="parentText2" refType="h" fact="0.2499"/>
                  <dgm:constr type="w" for="ch" forName="parentText2" refType="w" fact="0.538"/>
                  <dgm:constr type="h" for="ch" forName="parentText2" refType="h" fact="0.7501"/>
                </dgm:constrLst>
              </dgm:if>
              <dgm:else name="Name17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7501"/>
                  <dgm:constr type="l" for="ch" forName="parentText2" refType="w" fact="0"/>
                  <dgm:constr type="t" for="ch" forName="parentText2" refType="h" fact="0.2499"/>
                  <dgm:constr type="w" for="ch" forName="parentText2" refType="w" fact="0.538"/>
                  <dgm:constr type="h" for="ch" forName="parentText2" refType="h" fact="0.7501"/>
                </dgm:constrLst>
              </dgm:else>
            </dgm:choose>
          </dgm:if>
          <dgm:else name="Name18">
            <dgm:alg type="composite">
              <dgm:param type="ar" val="2.0563"/>
            </dgm:alg>
            <dgm:choose name="Name19">
              <dgm:if name="Name2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parentText2" refType="primFontSz" refFor="des" refForName="parentText1" op="equ"/>
                  <dgm:constr type="primFontSz" for="des" forName="childText2" refType="primFontSz" refFor="des" refForName="child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995"/>
                  <dgm:constr type="l" for="ch" forName="parentText2" refType="w" fact="0.462"/>
                  <dgm:constr type="t" for="ch" forName="parentText2" refType="h" fact="0.0998"/>
                  <dgm:constr type="w" for="ch" forName="parentText2" refType="w" fact="0.538"/>
                  <dgm:constr type="h" for="ch" forName="parentText2" refType="h" fact="0.2995"/>
                  <dgm:constr type="l" for="ch" forName="childText1" refType="w" fact="0"/>
                  <dgm:constr type="t" for="ch" forName="childText1" refType="h" fact="0.2317"/>
                  <dgm:constr type="w" for="ch" forName="childText1" refType="w" fact="0.462"/>
                  <dgm:constr type="h" for="ch" forName="childText1" refType="h" fact="0.6685"/>
                  <dgm:constr type="l" for="ch" forName="childText2" refType="w" fact="0.462"/>
                  <dgm:constr type="t" for="ch" forName="childText2" refType="h" fact="0.3315"/>
                  <dgm:constr type="w" for="ch" forName="childText2" refType="w" fact="0.462"/>
                  <dgm:constr type="h" for="ch" forName="childText2" refType="h" fact="0.6685"/>
                </dgm:constrLst>
              </dgm:if>
              <dgm:else name="Name2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parentText2" refType="primFontSz" refFor="des" refForName="parentText1" op="equ"/>
                  <dgm:constr type="primFontSz" for="des" forName="childText2" refType="primFontSz" refFor="des" refForName="child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995"/>
                  <dgm:constr type="l" for="ch" forName="parentText2" refType="w" fact="0"/>
                  <dgm:constr type="t" for="ch" forName="parentText2" refType="h" fact="0.0998"/>
                  <dgm:constr type="w" for="ch" forName="parentText2" refType="w" fact="0.538"/>
                  <dgm:constr type="h" for="ch" forName="parentText2" refType="h" fact="0.2995"/>
                  <dgm:constr type="l" for="ch" forName="childText1" refType="w" fact="0.538"/>
                  <dgm:constr type="t" for="ch" forName="childText1" refType="h" fact="0.2317"/>
                  <dgm:constr type="w" for="ch" forName="childText1" refType="w" fact="0.462"/>
                  <dgm:constr type="h" for="ch" forName="childText1" refType="h" fact="0.6685"/>
                  <dgm:constr type="l" for="ch" forName="childText2" refType="w" fact="0.076"/>
                  <dgm:constr type="t" for="ch" forName="childText2" refType="h" fact="0.3315"/>
                  <dgm:constr type="w" for="ch" forName="childText2" refType="w" fact="0.462"/>
                  <dgm:constr type="h" for="ch" forName="childText2" refType="h" fact="0.6685"/>
                </dgm:constrLst>
              </dgm:else>
            </dgm:choose>
          </dgm:else>
        </dgm:choose>
      </dgm:if>
      <dgm:if name="Name22" axis="ch" ptType="node" func="cnt" op="equ" val="3">
        <dgm:choose name="Name23">
          <dgm:if name="Name24" axis="ch ch" ptType="node node" func="cnt" op="equ" val="0">
            <dgm:alg type="composite">
              <dgm:param type="ar" val="4.1198"/>
            </dgm:alg>
            <dgm:choose name="Name25">
              <dgm:if name="Name26" func="var" arg="dir" op="equ" val="norm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6"/>
                  <dgm:constr type="l" for="ch" forName="parentText2" refType="w" fact="0.308"/>
                  <dgm:constr type="t" for="ch" forName="parentText2" refType="h" fact="0.2"/>
                  <dgm:constr type="w" for="ch" forName="parentText2" refType="w" fact="0.692"/>
                  <dgm:constr type="h" for="ch" forName="parentText2" refType="h" fact="0.6"/>
                  <dgm:constr type="l" for="ch" forName="parentText3" refType="w" fact="0.616"/>
                  <dgm:constr type="t" for="ch" forName="parentText3" refType="h" fact="0.4"/>
                  <dgm:constr type="w" for="ch" forName="parentText3" refType="w" fact="0.384"/>
                  <dgm:constr type="h" for="ch" forName="parentText3" refType="h" fact="0.6"/>
                </dgm:constrLst>
              </dgm:if>
              <dgm:else name="Name27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6"/>
                  <dgm:constr type="l" for="ch" forName="parentText2" refType="w" fact="0"/>
                  <dgm:constr type="t" for="ch" forName="parentText2" refType="h" fact="0.2"/>
                  <dgm:constr type="w" for="ch" forName="parentText2" refType="w" fact="0.692"/>
                  <dgm:constr type="h" for="ch" forName="parentText2" refType="h" fact="0.6"/>
                  <dgm:constr type="l" for="ch" forName="parentText3" refType="w" fact="0"/>
                  <dgm:constr type="t" for="ch" forName="parentText3" refType="h" fact="0.4"/>
                  <dgm:constr type="w" for="ch" forName="parentText3" refType="w" fact="0.384"/>
                  <dgm:constr type="h" for="ch" forName="parentText3" refType="h" fact="0.6"/>
                </dgm:constrLst>
              </dgm:else>
            </dgm:choose>
          </dgm:if>
          <dgm:else name="Name28">
            <dgm:alg type="composite">
              <dgm:param type="ar" val="2.0702"/>
            </dgm:alg>
            <dgm:choose name="Name29">
              <dgm:if name="Name3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l" for="ch" forName="childText1" refType="w" fact="0"/>
                  <dgm:constr type="t" for="ch" forName="childText1" refType="h" fact="0.2325"/>
                  <dgm:constr type="w" for="ch" forName="childText1" refType="w" fact="0.308"/>
                  <dgm:constr type="h" for="ch" forName="childText1" refType="h" fact="0.5808"/>
                  <dgm:constr type="l" for="ch" forName="childText2" refType="w" fact="0.308"/>
                  <dgm:constr type="t" for="ch" forName="childText2" refType="h" fact="0.333"/>
                  <dgm:constr type="w" for="ch" forName="childText2" refType="w" fact="0.308"/>
                  <dgm:constr type="h" for="ch" forName="childText2" refType="h" fact="0.5808"/>
                  <dgm:constr type="l" for="ch" forName="childText3" refType="w" fact="0.616"/>
                  <dgm:constr type="t" for="ch" forName="childText3" refType="h" fact="0.4335"/>
                  <dgm:constr type="w" for="ch" forName="childText3" refType="w" fact="0.308"/>
                  <dgm:constr type="h" for="ch" forName="childText3" refType="h" fact="0.5723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3015"/>
                  <dgm:constr type="l" for="ch" forName="parentText2" refType="w" fact="0.308"/>
                  <dgm:constr type="t" for="ch" forName="parentText2" refType="h" fact="0.1005"/>
                  <dgm:constr type="w" for="ch" forName="parentText2" refType="w" fact="0.692"/>
                  <dgm:constr type="h" for="ch" forName="parentText2" refType="h" fact="0.3015"/>
                  <dgm:constr type="l" for="ch" forName="parentText3" refType="w" fact="0.616"/>
                  <dgm:constr type="t" for="ch" forName="parentText3" refType="h" fact="0.201"/>
                  <dgm:constr type="w" for="ch" forName="parentText3" refType="w" fact="0.384"/>
                  <dgm:constr type="h" for="ch" forName="parentText3" refType="h" fact="0.3015"/>
                </dgm:constrLst>
              </dgm:if>
              <dgm:else name="Name3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l" for="ch" forName="childText1" refType="w" fact="0.692"/>
                  <dgm:constr type="t" for="ch" forName="childText1" refType="h" fact="0.2325"/>
                  <dgm:constr type="w" for="ch" forName="childText1" refType="w" fact="0.308"/>
                  <dgm:constr type="h" for="ch" forName="childText1" refType="h" fact="0.5808"/>
                  <dgm:constr type="l" for="ch" forName="childText2" refType="w" fact="0.384"/>
                  <dgm:constr type="t" for="ch" forName="childText2" refType="h" fact="0.333"/>
                  <dgm:constr type="w" for="ch" forName="childText2" refType="w" fact="0.308"/>
                  <dgm:constr type="h" for="ch" forName="childText2" refType="h" fact="0.5808"/>
                  <dgm:constr type="l" for="ch" forName="childText3" refType="w" fact="0.076"/>
                  <dgm:constr type="t" for="ch" forName="childText3" refType="h" fact="0.4335"/>
                  <dgm:constr type="w" for="ch" forName="childText3" refType="w" fact="0.308"/>
                  <dgm:constr type="h" for="ch" forName="childText3" refType="h" fact="0.5723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3015"/>
                  <dgm:constr type="l" for="ch" forName="parentText2" refType="w" fact="0"/>
                  <dgm:constr type="t" for="ch" forName="parentText2" refType="h" fact="0.1005"/>
                  <dgm:constr type="w" for="ch" forName="parentText2" refType="w" fact="0.692"/>
                  <dgm:constr type="h" for="ch" forName="parentText2" refType="h" fact="0.3015"/>
                  <dgm:constr type="l" for="ch" forName="parentText3" refType="w" fact="0"/>
                  <dgm:constr type="t" for="ch" forName="parentText3" refType="h" fact="0.201"/>
                  <dgm:constr type="w" for="ch" forName="parentText3" refType="w" fact="0.384"/>
                  <dgm:constr type="h" for="ch" forName="parentText3" refType="h" fact="0.3015"/>
                </dgm:constrLst>
              </dgm:else>
            </dgm:choose>
          </dgm:else>
        </dgm:choose>
      </dgm:if>
      <dgm:if name="Name32" axis="ch" ptType="node" func="cnt" op="equ" val="4">
        <dgm:choose name="Name33">
          <dgm:if name="Name34" axis="ch ch" ptType="node node" func="cnt" op="equ" val="0">
            <dgm:alg type="composite">
              <dgm:param type="ar" val="3.435"/>
            </dgm:alg>
            <dgm:choose name="Name35">
              <dgm:if name="Name36" func="var" arg="dir" op="equ" val="norm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5001"/>
                  <dgm:constr type="l" for="ch" forName="parentText2" refType="w" fact="0.2305"/>
                  <dgm:constr type="t" for="ch" forName="parentText2" refType="h" fact="0.1666"/>
                  <dgm:constr type="w" for="ch" forName="parentText2" refType="w" fact="0.7695"/>
                  <dgm:constr type="h" for="ch" forName="parentText2" refType="h" fact="0.5001"/>
                  <dgm:constr type="l" for="ch" forName="parentText3" refType="w" fact="0.461"/>
                  <dgm:constr type="t" for="ch" forName="parentText3" refType="h" fact="0.3333"/>
                  <dgm:constr type="w" for="ch" forName="parentText3" refType="w" fact="0.539"/>
                  <dgm:constr type="h" for="ch" forName="parentText3" refType="h" fact="0.5001"/>
                  <dgm:constr type="l" for="ch" forName="parentText4" refType="w" fact="0.6915"/>
                  <dgm:constr type="t" for="ch" forName="parentText4" refType="h" fact="0.4999"/>
                  <dgm:constr type="w" for="ch" forName="parentText4" refType="w" fact="0.3085"/>
                  <dgm:constr type="h" for="ch" forName="parentText4" refType="h" fact="0.5001"/>
                </dgm:constrLst>
              </dgm:if>
              <dgm:else name="Name37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5001"/>
                  <dgm:constr type="l" for="ch" forName="parentText2" refType="w" fact="0"/>
                  <dgm:constr type="t" for="ch" forName="parentText2" refType="h" fact="0.1666"/>
                  <dgm:constr type="w" for="ch" forName="parentText2" refType="w" fact="0.7695"/>
                  <dgm:constr type="h" for="ch" forName="parentText2" refType="h" fact="0.5001"/>
                  <dgm:constr type="l" for="ch" forName="parentText3" refType="w" fact="0"/>
                  <dgm:constr type="t" for="ch" forName="parentText3" refType="h" fact="0.3333"/>
                  <dgm:constr type="w" for="ch" forName="parentText3" refType="w" fact="0.539"/>
                  <dgm:constr type="h" for="ch" forName="parentText3" refType="h" fact="0.5001"/>
                  <dgm:constr type="l" for="ch" forName="parentText4" refType="w" fact="0"/>
                  <dgm:constr type="t" for="ch" forName="parentText4" refType="h" fact="0.4999"/>
                  <dgm:constr type="w" for="ch" forName="parentText4" refType="w" fact="0.3085"/>
                  <dgm:constr type="h" for="ch" forName="parentText4" refType="h" fact="0.5001"/>
                </dgm:constrLst>
              </dgm:else>
            </dgm:choose>
          </dgm:if>
          <dgm:else name="Name38">
            <dgm:alg type="composite">
              <dgm:param type="ar" val="1.9377"/>
            </dgm:alg>
            <dgm:choose name="Name39">
              <dgm:if name="Name4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4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4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childText4" refType="primFontSz" refFor="des" refForName="parentText3" op="lte"/>
                  <dgm:constr type="primFontSz" for="des" forName="childText1" refType="primFontSz" refFor="des" refForName="parentText4" op="lte"/>
                  <dgm:constr type="primFontSz" for="des" forName="childText2" refType="primFontSz" refFor="des" refForName="parentText4" op="lte"/>
                  <dgm:constr type="primFontSz" for="des" forName="childText3" refType="primFontSz" refFor="des" refForName="parentText4" op="lte"/>
                  <dgm:constr type="primFontSz" for="des" forName="childText4" refType="primFontSz" refFor="des" refForName="parentText4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primFontSz" for="des" forName="childText4" refType="primFontSz" refFor="des" refForName="childText1" op="equ"/>
                  <dgm:constr type="l" for="ch" forName="childText1" refType="w" fact="0"/>
                  <dgm:constr type="t" for="ch" forName="childText1" refType="h" fact="0.218"/>
                  <dgm:constr type="w" for="ch" forName="childText1" refType="w" fact="0.2305"/>
                  <dgm:constr type="h" for="ch" forName="childText1" refType="h" fact="0.5218"/>
                  <dgm:constr type="l" for="ch" forName="childText2" refType="w" fact="0.2305"/>
                  <dgm:constr type="t" for="ch" forName="childText2" refType="h" fact="0.312"/>
                  <dgm:constr type="w" for="ch" forName="childText2" refType="w" fact="0.2305"/>
                  <dgm:constr type="h" for="ch" forName="childText2" refType="h" fact="0.5085"/>
                  <dgm:constr type="l" for="ch" forName="childText3" refType="w" fact="0.461"/>
                  <dgm:constr type="t" for="ch" forName="childText3" refType="h" fact="0.406"/>
                  <dgm:constr type="w" for="ch" forName="childText3" refType="w" fact="0.2305"/>
                  <dgm:constr type="h" for="ch" forName="childText3" refType="h" fact="0.5119"/>
                  <dgm:constr type="l" for="ch" forName="childText4" refType="w" fact="0.6915"/>
                  <dgm:constr type="t" for="ch" forName="childText4" refType="h" fact="0.5"/>
                  <dgm:constr type="w" for="ch" forName="childText4" refType="w" fact="0.2326"/>
                  <dgm:constr type="h" for="ch" forName="childText4" refType="h" fact="0.5179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821"/>
                  <dgm:constr type="l" for="ch" forName="parentText2" refType="w" fact="0.2305"/>
                  <dgm:constr type="t" for="ch" forName="parentText2" refType="h" fact="0.094"/>
                  <dgm:constr type="w" for="ch" forName="parentText2" refType="w" fact="0.7695"/>
                  <dgm:constr type="h" for="ch" forName="parentText2" refType="h" fact="0.2821"/>
                  <dgm:constr type="l" for="ch" forName="parentText3" refType="w" fact="0.461"/>
                  <dgm:constr type="t" for="ch" forName="parentText3" refType="h" fact="0.188"/>
                  <dgm:constr type="w" for="ch" forName="parentText3" refType="w" fact="0.539"/>
                  <dgm:constr type="h" for="ch" forName="parentText3" refType="h" fact="0.2821"/>
                  <dgm:constr type="l" for="ch" forName="parentText4" refType="w" fact="0.6915"/>
                  <dgm:constr type="t" for="ch" forName="parentText4" refType="h" fact="0.282"/>
                  <dgm:constr type="w" for="ch" forName="parentText4" refType="w" fact="0.3085"/>
                  <dgm:constr type="h" for="ch" forName="parentText4" refType="h" fact="0.2821"/>
                </dgm:constrLst>
              </dgm:if>
              <dgm:else name="Name4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4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4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childText4" refType="primFontSz" refFor="des" refForName="parentText3" op="lte"/>
                  <dgm:constr type="primFontSz" for="des" forName="childText1" refType="primFontSz" refFor="des" refForName="parentText4" op="lte"/>
                  <dgm:constr type="primFontSz" for="des" forName="childText2" refType="primFontSz" refFor="des" refForName="parentText4" op="lte"/>
                  <dgm:constr type="primFontSz" for="des" forName="childText3" refType="primFontSz" refFor="des" refForName="parentText4" op="lte"/>
                  <dgm:constr type="primFontSz" for="des" forName="childText4" refType="primFontSz" refFor="des" refForName="parentText4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primFontSz" for="des" forName="childText4" refType="primFontSz" refFor="des" refForName="childText1" op="equ"/>
                  <dgm:constr type="l" for="ch" forName="childText1" refType="w" fact="0.7695"/>
                  <dgm:constr type="t" for="ch" forName="childText1" refType="h" fact="0.218"/>
                  <dgm:constr type="w" for="ch" forName="childText1" refType="w" fact="0.2305"/>
                  <dgm:constr type="h" for="ch" forName="childText1" refType="h" fact="0.5218"/>
                  <dgm:constr type="l" for="ch" forName="childText2" refType="w" fact="0.539"/>
                  <dgm:constr type="t" for="ch" forName="childText2" refType="h" fact="0.312"/>
                  <dgm:constr type="w" for="ch" forName="childText2" refType="w" fact="0.2305"/>
                  <dgm:constr type="h" for="ch" forName="childText2" refType="h" fact="0.5085"/>
                  <dgm:constr type="l" for="ch" forName="childText3" refType="w" fact="0.3085"/>
                  <dgm:constr type="t" for="ch" forName="childText3" refType="h" fact="0.406"/>
                  <dgm:constr type="w" for="ch" forName="childText3" refType="w" fact="0.2305"/>
                  <dgm:constr type="h" for="ch" forName="childText3" refType="h" fact="0.5119"/>
                  <dgm:constr type="l" for="ch" forName="childText4" refType="w" fact="0.076"/>
                  <dgm:constr type="t" for="ch" forName="childText4" refType="h" fact="0.5"/>
                  <dgm:constr type="w" for="ch" forName="childText4" refType="w" fact="0.2346"/>
                  <dgm:constr type="h" for="ch" forName="childText4" refType="h" fact="0.5179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821"/>
                  <dgm:constr type="l" for="ch" forName="parentText2" refType="w" fact="0"/>
                  <dgm:constr type="t" for="ch" forName="parentText2" refType="h" fact="0.094"/>
                  <dgm:constr type="w" for="ch" forName="parentText2" refType="w" fact="0.7695"/>
                  <dgm:constr type="h" for="ch" forName="parentText2" refType="h" fact="0.2821"/>
                  <dgm:constr type="l" for="ch" forName="parentText3" refType="w" fact="0"/>
                  <dgm:constr type="t" for="ch" forName="parentText3" refType="h" fact="0.188"/>
                  <dgm:constr type="w" for="ch" forName="parentText3" refType="w" fact="0.539"/>
                  <dgm:constr type="h" for="ch" forName="parentText3" refType="h" fact="0.2821"/>
                  <dgm:constr type="l" for="ch" forName="parentText4" refType="w" fact="0"/>
                  <dgm:constr type="t" for="ch" forName="parentText4" refType="h" fact="0.282"/>
                  <dgm:constr type="w" for="ch" forName="parentText4" refType="w" fact="0.3085"/>
                  <dgm:constr type="h" for="ch" forName="parentText4" refType="h" fact="0.2821"/>
                </dgm:constrLst>
              </dgm:else>
            </dgm:choose>
          </dgm:else>
        </dgm:choose>
      </dgm:if>
      <dgm:else name="Name42">
        <dgm:choose name="Name43">
          <dgm:if name="Name44" axis="ch ch" ptType="node node" func="cnt" op="equ" val="0">
            <dgm:alg type="composite">
              <dgm:param type="ar" val="2.9463"/>
            </dgm:alg>
            <dgm:choose name="Name45">
              <dgm:if name="Name46" func="var" arg="dir" op="equ" val="norm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parentText5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4285"/>
                  <dgm:constr type="l" for="ch" forName="parentText2" refType="w" fact="0.1848"/>
                  <dgm:constr type="t" for="ch" forName="parentText2" refType="h" fact="0.1429"/>
                  <dgm:constr type="w" for="ch" forName="parentText2" refType="w" fact="0.8152"/>
                  <dgm:constr type="h" for="ch" forName="parentText2" refType="h" fact="0.4285"/>
                  <dgm:constr type="l" for="ch" forName="parentText3" refType="w" fact="0.3696"/>
                  <dgm:constr type="t" for="ch" forName="parentText3" refType="h" fact="0.2858"/>
                  <dgm:constr type="w" for="ch" forName="parentText3" refType="w" fact="0.6304"/>
                  <dgm:constr type="h" for="ch" forName="parentText3" refType="h" fact="0.4285"/>
                  <dgm:constr type="l" for="ch" forName="parentText4" refType="w" fact="0.5545"/>
                  <dgm:constr type="t" for="ch" forName="parentText4" refType="h" fact="0.4286"/>
                  <dgm:constr type="w" for="ch" forName="parentText4" refType="w" fact="0.4455"/>
                  <dgm:constr type="h" for="ch" forName="parentText4" refType="h" fact="0.4285"/>
                  <dgm:constr type="l" for="ch" forName="parentText5" refType="w" fact="0.7393"/>
                  <dgm:constr type="t" for="ch" forName="parentText5" refType="h" fact="0.5715"/>
                  <dgm:constr type="w" for="ch" forName="parentText5" refType="w" fact="0.2607"/>
                  <dgm:constr type="h" for="ch" forName="parentText5" refType="h" fact="0.4285"/>
                </dgm:constrLst>
              </dgm:if>
              <dgm:else name="Name47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parentText5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4285"/>
                  <dgm:constr type="l" for="ch" forName="parentText2" refType="w" fact="0"/>
                  <dgm:constr type="t" for="ch" forName="parentText2" refType="h" fact="0.1429"/>
                  <dgm:constr type="w" for="ch" forName="parentText2" refType="w" fact="0.8152"/>
                  <dgm:constr type="h" for="ch" forName="parentText2" refType="h" fact="0.4285"/>
                  <dgm:constr type="l" for="ch" forName="parentText3" refType="w" fact="0"/>
                  <dgm:constr type="t" for="ch" forName="parentText3" refType="h" fact="0.2858"/>
                  <dgm:constr type="w" for="ch" forName="parentText3" refType="w" fact="0.6304"/>
                  <dgm:constr type="h" for="ch" forName="parentText3" refType="h" fact="0.4285"/>
                  <dgm:constr type="l" for="ch" forName="parentText4" refType="w" fact="0"/>
                  <dgm:constr type="t" for="ch" forName="parentText4" refType="h" fact="0.4286"/>
                  <dgm:constr type="w" for="ch" forName="parentText4" refType="w" fact="0.4455"/>
                  <dgm:constr type="h" for="ch" forName="parentText4" refType="h" fact="0.4285"/>
                  <dgm:constr type="l" for="ch" forName="parentText5" refType="w" fact="0"/>
                  <dgm:constr type="t" for="ch" forName="parentText5" refType="h" fact="0.5715"/>
                  <dgm:constr type="w" for="ch" forName="parentText5" refType="w" fact="0.2607"/>
                  <dgm:constr type="h" for="ch" forName="parentText5" refType="h" fact="0.4285"/>
                </dgm:constrLst>
              </dgm:else>
            </dgm:choose>
          </dgm:if>
          <dgm:else name="Name48">
            <dgm:alg type="composite">
              <dgm:param type="ar" val="1.7837"/>
            </dgm:alg>
            <dgm:choose name="Name49">
              <dgm:if name="Name5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4" refType="primFontSz" refFor="des" refForName="parentText1" op="lte"/>
                  <dgm:constr type="primFontSz" for="des" forName="childText5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4" refType="primFontSz" refFor="des" refForName="parentText2" op="lte"/>
                  <dgm:constr type="primFontSz" for="des" forName="childText5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childText4" refType="primFontSz" refFor="des" refForName="parentText3" op="lte"/>
                  <dgm:constr type="primFontSz" for="des" forName="childText5" refType="primFontSz" refFor="des" refForName="parentText3" op="lte"/>
                  <dgm:constr type="primFontSz" for="des" forName="childText1" refType="primFontSz" refFor="des" refForName="parentText4" op="lte"/>
                  <dgm:constr type="primFontSz" for="des" forName="childText2" refType="primFontSz" refFor="des" refForName="parentText4" op="lte"/>
                  <dgm:constr type="primFontSz" for="des" forName="childText3" refType="primFontSz" refFor="des" refForName="parentText4" op="lte"/>
                  <dgm:constr type="primFontSz" for="des" forName="childText4" refType="primFontSz" refFor="des" refForName="parentText4" op="lte"/>
                  <dgm:constr type="primFontSz" for="des" forName="childText5" refType="primFontSz" refFor="des" refForName="parentText4" op="lte"/>
                  <dgm:constr type="primFontSz" for="des" forName="childText1" refType="primFontSz" refFor="des" refForName="parentText5" op="lte"/>
                  <dgm:constr type="primFontSz" for="des" forName="childText2" refType="primFontSz" refFor="des" refForName="parentText5" op="lte"/>
                  <dgm:constr type="primFontSz" for="des" forName="childText3" refType="primFontSz" refFor="des" refForName="parentText5" op="lte"/>
                  <dgm:constr type="primFontSz" for="des" forName="childText4" refType="primFontSz" refFor="des" refForName="parentText5" op="lte"/>
                  <dgm:constr type="primFontSz" for="des" forName="childText5" refType="primFontSz" refFor="des" refForName="parentText5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parentText5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primFontSz" for="des" forName="childText4" refType="primFontSz" refFor="des" refForName="childText1" op="equ"/>
                  <dgm:constr type="primFontSz" for="des" forName="childText5" refType="primFontSz" refFor="des" refForName="childText1" op="equ"/>
                  <dgm:constr type="l" for="ch" forName="childText1" refType="w" fact="0"/>
                  <dgm:constr type="t" for="ch" forName="childText1" refType="h" fact="0.1997"/>
                  <dgm:constr type="w" for="ch" forName="childText1" refType="w" fact="0.18482"/>
                  <dgm:constr type="h" for="ch" forName="childText1" refType="h" fact="0.4763"/>
                  <dgm:constr type="l" for="ch" forName="childText2" refType="w" fact="0.1848"/>
                  <dgm:constr type="t" for="ch" forName="childText2" refType="h" fact="0.2862"/>
                  <dgm:constr type="w" for="ch" forName="childText2" refType="w" fact="0.18482"/>
                  <dgm:constr type="h" for="ch" forName="childText2" refType="h" fact="0.4763"/>
                  <dgm:constr type="l" for="ch" forName="childText3" refType="w" fact="0.3696"/>
                  <dgm:constr type="t" for="ch" forName="childText3" refType="h" fact="0.3727"/>
                  <dgm:constr type="w" for="ch" forName="childText3" refType="w" fact="0.18482"/>
                  <dgm:constr type="h" for="ch" forName="childText3" refType="h" fact="0.4763"/>
                  <dgm:constr type="l" for="ch" forName="childText4" refType="w" fact="0.5545"/>
                  <dgm:constr type="t" for="ch" forName="childText4" refType="h" fact="0.4592"/>
                  <dgm:constr type="w" for="ch" forName="childText4" refType="w" fact="0.18482"/>
                  <dgm:constr type="h" for="ch" forName="childText4" refType="h" fact="0.4763"/>
                  <dgm:constr type="l" for="ch" forName="childText5" refType="w" fact="0.7393"/>
                  <dgm:constr type="t" for="ch" forName="childText5" refType="h" fact="0.5457"/>
                  <dgm:constr type="w" for="ch" forName="childText5" refType="w" fact="0.18482"/>
                  <dgm:constr type="h" for="ch" forName="childText5" refType="h" fact="0.4763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594"/>
                  <dgm:constr type="l" for="ch" forName="parentText2" refType="w" fact="0.1848"/>
                  <dgm:constr type="t" for="ch" forName="parentText2" refType="h" fact="0.0865"/>
                  <dgm:constr type="w" for="ch" forName="parentText2" refType="w" fact="0.8152"/>
                  <dgm:constr type="h" for="ch" forName="parentText2" refType="h" fact="0.2594"/>
                  <dgm:constr type="l" for="ch" forName="parentText3" refType="w" fact="0.3696"/>
                  <dgm:constr type="t" for="ch" forName="parentText3" refType="h" fact="0.173"/>
                  <dgm:constr type="w" for="ch" forName="parentText3" refType="w" fact="0.6304"/>
                  <dgm:constr type="h" for="ch" forName="parentText3" refType="h" fact="0.2594"/>
                  <dgm:constr type="l" for="ch" forName="parentText4" refType="w" fact="0.5545"/>
                  <dgm:constr type="t" for="ch" forName="parentText4" refType="h" fact="0.2595"/>
                  <dgm:constr type="w" for="ch" forName="parentText4" refType="w" fact="0.4455"/>
                  <dgm:constr type="h" for="ch" forName="parentText4" refType="h" fact="0.2594"/>
                  <dgm:constr type="l" for="ch" forName="parentText5" refType="w" fact="0.7393"/>
                  <dgm:constr type="t" for="ch" forName="parentText5" refType="h" fact="0.346"/>
                  <dgm:constr type="w" for="ch" forName="parentText5" refType="w" fact="0.2607"/>
                  <dgm:constr type="h" for="ch" forName="parentText5" refType="h" fact="0.2594"/>
                </dgm:constrLst>
              </dgm:if>
              <dgm:else name="Name5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4" refType="primFontSz" refFor="des" refForName="parentText1" op="lte"/>
                  <dgm:constr type="primFontSz" for="des" forName="childText5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4" refType="primFontSz" refFor="des" refForName="parentText2" op="lte"/>
                  <dgm:constr type="primFontSz" for="des" forName="childText5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childText4" refType="primFontSz" refFor="des" refForName="parentText3" op="lte"/>
                  <dgm:constr type="primFontSz" for="des" forName="childText5" refType="primFontSz" refFor="des" refForName="parentText3" op="lte"/>
                  <dgm:constr type="primFontSz" for="des" forName="childText1" refType="primFontSz" refFor="des" refForName="parentText4" op="lte"/>
                  <dgm:constr type="primFontSz" for="des" forName="childText2" refType="primFontSz" refFor="des" refForName="parentText4" op="lte"/>
                  <dgm:constr type="primFontSz" for="des" forName="childText3" refType="primFontSz" refFor="des" refForName="parentText4" op="lte"/>
                  <dgm:constr type="primFontSz" for="des" forName="childText4" refType="primFontSz" refFor="des" refForName="parentText4" op="lte"/>
                  <dgm:constr type="primFontSz" for="des" forName="childText5" refType="primFontSz" refFor="des" refForName="parentText4" op="lte"/>
                  <dgm:constr type="primFontSz" for="des" forName="childText1" refType="primFontSz" refFor="des" refForName="parentText5" op="lte"/>
                  <dgm:constr type="primFontSz" for="des" forName="childText2" refType="primFontSz" refFor="des" refForName="parentText5" op="lte"/>
                  <dgm:constr type="primFontSz" for="des" forName="childText3" refType="primFontSz" refFor="des" refForName="parentText5" op="lte"/>
                  <dgm:constr type="primFontSz" for="des" forName="childText4" refType="primFontSz" refFor="des" refForName="parentText5" op="lte"/>
                  <dgm:constr type="primFontSz" for="des" forName="childText5" refType="primFontSz" refFor="des" refForName="parentText5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parentText5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primFontSz" for="des" forName="childText4" refType="primFontSz" refFor="des" refForName="childText1" op="equ"/>
                  <dgm:constr type="primFontSz" for="des" forName="childText5" refType="primFontSz" refFor="des" refForName="childText1" op="equ"/>
                  <dgm:constr type="l" for="ch" forName="childText1" refType="w" fact="0.81518"/>
                  <dgm:constr type="t" for="ch" forName="childText1" refType="h" fact="0.1997"/>
                  <dgm:constr type="w" for="ch" forName="childText1" refType="w" fact="0.18482"/>
                  <dgm:constr type="h" for="ch" forName="childText1" refType="h" fact="0.4763"/>
                  <dgm:constr type="l" for="ch" forName="childText2" refType="w" fact="0.63036"/>
                  <dgm:constr type="t" for="ch" forName="childText2" refType="h" fact="0.2862"/>
                  <dgm:constr type="w" for="ch" forName="childText2" refType="w" fact="0.18482"/>
                  <dgm:constr type="h" for="ch" forName="childText2" refType="h" fact="0.4763"/>
                  <dgm:constr type="l" for="ch" forName="childText3" refType="w" fact="0.44554"/>
                  <dgm:constr type="t" for="ch" forName="childText3" refType="h" fact="0.3727"/>
                  <dgm:constr type="w" for="ch" forName="childText3" refType="w" fact="0.18482"/>
                  <dgm:constr type="h" for="ch" forName="childText3" refType="h" fact="0.4763"/>
                  <dgm:constr type="l" for="ch" forName="childText4" refType="w" fact="0.26072"/>
                  <dgm:constr type="t" for="ch" forName="childText4" refType="h" fact="0.4592"/>
                  <dgm:constr type="w" for="ch" forName="childText4" refType="w" fact="0.18482"/>
                  <dgm:constr type="h" for="ch" forName="childText4" refType="h" fact="0.4763"/>
                  <dgm:constr type="l" for="ch" forName="childText5" refType="w" fact="0.0759"/>
                  <dgm:constr type="t" for="ch" forName="childText5" refType="h" fact="0.5457"/>
                  <dgm:constr type="w" for="ch" forName="childText5" refType="w" fact="0.18482"/>
                  <dgm:constr type="h" for="ch" forName="childText5" refType="h" fact="0.4763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594"/>
                  <dgm:constr type="l" for="ch" forName="parentText2" refType="w" fact="0"/>
                  <dgm:constr type="t" for="ch" forName="parentText2" refType="h" fact="0.0865"/>
                  <dgm:constr type="w" for="ch" forName="parentText2" refType="w" fact="0.8152"/>
                  <dgm:constr type="h" for="ch" forName="parentText2" refType="h" fact="0.2594"/>
                  <dgm:constr type="l" for="ch" forName="parentText3" refType="w" fact="0"/>
                  <dgm:constr type="t" for="ch" forName="parentText3" refType="h" fact="0.173"/>
                  <dgm:constr type="w" for="ch" forName="parentText3" refType="w" fact="0.6304"/>
                  <dgm:constr type="h" for="ch" forName="parentText3" refType="h" fact="0.2594"/>
                  <dgm:constr type="l" for="ch" forName="parentText4" refType="w" fact="0"/>
                  <dgm:constr type="t" for="ch" forName="parentText4" refType="h" fact="0.2595"/>
                  <dgm:constr type="w" for="ch" forName="parentText4" refType="w" fact="0.4455"/>
                  <dgm:constr type="h" for="ch" forName="parentText4" refType="h" fact="0.2594"/>
                  <dgm:constr type="l" for="ch" forName="parentText5" refType="w" fact="0"/>
                  <dgm:constr type="t" for="ch" forName="parentText5" refType="h" fact="0.346"/>
                  <dgm:constr type="w" for="ch" forName="parentText5" refType="w" fact="0.2607"/>
                  <dgm:constr type="h" for="ch" forName="parentText5" refType="h" fact="0.2594"/>
                </dgm:constrLst>
              </dgm:else>
            </dgm:choose>
          </dgm:else>
        </dgm:choose>
      </dgm:else>
    </dgm:choose>
    <dgm:forEach name="Name52" axis="ch" ptType="node" cnt="1">
      <dgm:layoutNode name="parentText1" styleLbl="node1">
        <dgm:varLst>
          <dgm:chMax/>
          <dgm:chPref val="3"/>
          <dgm:bulletEnabled val="1"/>
        </dgm:varLst>
        <dgm:choose name="Name53">
          <dgm:if name="Name54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55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56">
        <dgm:if name="Name57" axis="ch" ptType="node" func="cnt" op="gte" val="1">
          <dgm:layoutNode name="childText1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58"/>
      </dgm:choose>
    </dgm:forEach>
    <dgm:forEach name="Name59" axis="ch" ptType="node" st="2" cnt="1">
      <dgm:layoutNode name="parentText2" styleLbl="node1">
        <dgm:varLst>
          <dgm:chMax/>
          <dgm:chPref val="3"/>
          <dgm:bulletEnabled val="1"/>
        </dgm:varLst>
        <dgm:choose name="Name60">
          <dgm:if name="Name61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62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63">
        <dgm:if name="Name64" axis="ch" ptType="node" func="cnt" op="gte" val="1">
          <dgm:layoutNode name="childText2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65"/>
      </dgm:choose>
    </dgm:forEach>
    <dgm:forEach name="Name66" axis="ch" ptType="node" st="3" cnt="1">
      <dgm:layoutNode name="parentText3" styleLbl="node1">
        <dgm:varLst>
          <dgm:chMax/>
          <dgm:chPref val="3"/>
          <dgm:bulletEnabled val="1"/>
        </dgm:varLst>
        <dgm:choose name="Name67">
          <dgm:if name="Name68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69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70">
        <dgm:if name="Name71" axis="ch" ptType="node" func="cnt" op="gte" val="1">
          <dgm:layoutNode name="childText3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72"/>
      </dgm:choose>
    </dgm:forEach>
    <dgm:forEach name="Name73" axis="ch" ptType="node" st="4" cnt="1">
      <dgm:layoutNode name="parentText4" styleLbl="node1">
        <dgm:varLst>
          <dgm:chMax/>
          <dgm:chPref val="3"/>
          <dgm:bulletEnabled val="1"/>
        </dgm:varLst>
        <dgm:choose name="Name74">
          <dgm:if name="Name75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76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77">
        <dgm:if name="Name78" axis="ch" ptType="node" func="cnt" op="gte" val="1">
          <dgm:layoutNode name="childText4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79"/>
      </dgm:choose>
    </dgm:forEach>
    <dgm:forEach name="Name80" axis="ch" ptType="node" st="5" cnt="1">
      <dgm:layoutNode name="parentText5" styleLbl="node1">
        <dgm:varLst>
          <dgm:chMax/>
          <dgm:chPref val="3"/>
          <dgm:bulletEnabled val="1"/>
        </dgm:varLst>
        <dgm:choose name="Name81">
          <dgm:if name="Name82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83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84">
        <dgm:if name="Name85" axis="ch" ptType="node" func="cnt" op="gte" val="1">
          <dgm:layoutNode name="childText5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86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A939EFE-0303-44F6-9A16-FD3B5E015DB1}" type="datetimeFigureOut">
              <a:rPr lang="en-GB" smtClean="0"/>
              <a:t>17/05/2022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4F04766-77AF-4EBE-9704-229FD5F6AD6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88988126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3B926D1-0013-4A80-B64E-9D824EE65210}" type="datetimeFigureOut">
              <a:rPr lang="en-GB" smtClean="0"/>
              <a:t>17/05/2022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9CF2995-AB43-4B7C-B8CD-9DC7C3692A9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60784660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myintracomm.ec.europa.eu/corp/intellectual-property/Documents/2019_Reuse-guidelines%28CC-BY%29.pdf" TargetMode="External"/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Resilience: in particular in critical infrastructures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Hence the need for more effective and efficient testing and certification and for SW/HW components made in Europe.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CF2995-AB43-4B7C-B8CD-9DC7C3692A9C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7141973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g10a85b60320_0_15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1" name="Google Shape;91;g10a85b60320_0_15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18787797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g10a85b60320_0_13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7" name="Google Shape;117;g10a85b60320_0_13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02071449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g10a85b60320_0_13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7" name="Google Shape;117;g10a85b60320_0_13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79198655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IE" dirty="0"/>
              <a:t>Update/add/delete parts of the</a:t>
            </a:r>
            <a:r>
              <a:rPr lang="en-IE" baseline="0" dirty="0"/>
              <a:t> copy right notice where appropriate.</a:t>
            </a:r>
          </a:p>
          <a:p>
            <a:r>
              <a:rPr lang="en-IE" baseline="0" dirty="0"/>
              <a:t>More information: </a:t>
            </a:r>
            <a:r>
              <a:rPr lang="en-GB" dirty="0">
                <a:hlinkClick r:id="rId3"/>
              </a:rPr>
              <a:t>https://myintracomm.ec.europa.eu/corp/intellectual-property/Documents/2019_Reuse-guidelines%28CC-BY%29.pdf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CF2995-AB43-4B7C-B8CD-9DC7C3692A9C}" type="slidenum">
              <a:rPr lang="en-GB" smtClean="0"/>
              <a:t>31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0751996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CF2995-AB43-4B7C-B8CD-9DC7C3692A9C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8968544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CF2995-AB43-4B7C-B8CD-9DC7C3692A9C}" type="slidenum">
              <a:rPr lang="en-GB" smtClean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5300737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6D5BFA-308E-425C-B33D-C06A46EE09FF}" type="slidenum">
              <a:rPr lang="en-GB" altLang="en-US" smtClean="0"/>
              <a:pPr/>
              <a:t>10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47960359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6441B25-C4D1-47DB-817D-B9C4FC5392FB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9235213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CF2995-AB43-4B7C-B8CD-9DC7C3692A9C}" type="slidenum">
              <a:rPr lang="en-GB" smtClean="0"/>
              <a:t>15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326247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6441B25-C4D1-47DB-817D-B9C4FC5392FB}" type="slidenum">
              <a:rPr lang="en-GB" smtClean="0"/>
              <a:pPr>
                <a:defRPr/>
              </a:pPr>
              <a:t>16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3008689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sz="1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6D5BFA-308E-425C-B33D-C06A46EE09FF}" type="slidenum">
              <a:rPr lang="en-GB" altLang="en-US" smtClean="0"/>
              <a:pPr/>
              <a:t>18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91383589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en-GB" dirty="0"/>
              <a:t>Co-investment by industry on project basis (mention funding rate flexibility; H2020 LEIT: 100%; ECSEL: 35%); keep normal funding rates for traditional actions</a:t>
            </a:r>
          </a:p>
          <a:p>
            <a:pPr lvl="0"/>
            <a:r>
              <a:rPr lang="en-GB" dirty="0"/>
              <a:t>NCCs Coordination costs to be covered by EU budget (for everybody)</a:t>
            </a:r>
          </a:p>
          <a:p>
            <a:pPr lvl="0"/>
            <a:r>
              <a:rPr lang="en-GB" dirty="0"/>
              <a:t>NCCs can be beneficiaries for capacity building (in particular DEP, including OPEX); requirement to open up unless sensitive e.g. testbeds, cyber ranges, AI tools, datasets</a:t>
            </a:r>
          </a:p>
          <a:p>
            <a:pPr lvl="0"/>
            <a:r>
              <a:rPr lang="en-GB" dirty="0"/>
              <a:t> (…)</a:t>
            </a:r>
          </a:p>
          <a:p>
            <a:pPr lvl="0"/>
            <a:r>
              <a:rPr lang="en-GB" u="sng" dirty="0"/>
              <a:t>Ambition is that all MS participate</a:t>
            </a:r>
            <a:r>
              <a:rPr lang="en-GB" dirty="0"/>
              <a:t>; small MS: more bang out of your buck;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6441B25-C4D1-47DB-817D-B9C4FC5392FB}" type="slidenum">
              <a:rPr lang="en-GB" smtClean="0"/>
              <a:pPr>
                <a:defRPr/>
              </a:pPr>
              <a:t>21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4296650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F46C79FD-C571-418B-AB0F-5EE936C85276}" type="slidenum">
              <a:rPr lang="en-GB" smtClean="0"/>
              <a:t>‹#›</a:t>
            </a:fld>
            <a:endParaRPr lang="en-GB"/>
          </a:p>
        </p:txBody>
      </p:sp>
      <p:sp>
        <p:nvSpPr>
          <p:cNvPr id="2" name="Rectangle 1"/>
          <p:cNvSpPr/>
          <p:nvPr userDrawn="1"/>
        </p:nvSpPr>
        <p:spPr>
          <a:xfrm>
            <a:off x="0" y="0"/>
            <a:ext cx="12192000" cy="107817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GB"/>
          </a:p>
        </p:txBody>
      </p:sp>
      <p:sp>
        <p:nvSpPr>
          <p:cNvPr id="5" name="Rectangle 4"/>
          <p:cNvSpPr/>
          <p:nvPr userDrawn="1"/>
        </p:nvSpPr>
        <p:spPr>
          <a:xfrm>
            <a:off x="0" y="1078173"/>
            <a:ext cx="12192000" cy="5779827"/>
          </a:xfrm>
          <a:prstGeom prst="rect">
            <a:avLst/>
          </a:prstGeom>
          <a:solidFill>
            <a:srgbClr val="0356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GB">
              <a:solidFill>
                <a:schemeClr val="accent4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88933" y="258042"/>
            <a:ext cx="1659793" cy="1152460"/>
          </a:xfrm>
          <a:prstGeom prst="rect">
            <a:avLst/>
          </a:prstGeom>
        </p:spPr>
      </p:pic>
      <p:sp>
        <p:nvSpPr>
          <p:cNvPr id="6" name="Title 1"/>
          <p:cNvSpPr>
            <a:spLocks noGrp="1"/>
          </p:cNvSpPr>
          <p:nvPr>
            <p:ph type="ctrTitle"/>
          </p:nvPr>
        </p:nvSpPr>
        <p:spPr>
          <a:xfrm>
            <a:off x="1071350" y="1992572"/>
            <a:ext cx="10065224" cy="2149523"/>
          </a:xfrm>
        </p:spPr>
        <p:txBody>
          <a:bodyPr wrap="none" anchor="t">
            <a:noAutofit/>
          </a:bodyPr>
          <a:lstStyle>
            <a:lvl1pPr algn="l">
              <a:defRPr sz="6000" b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838200" y="1978925"/>
            <a:ext cx="0" cy="4879075"/>
          </a:xfrm>
          <a:prstGeom prst="line">
            <a:avLst/>
          </a:prstGeom>
          <a:ln w="28575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ctangle 10"/>
          <p:cNvSpPr/>
          <p:nvPr userDrawn="1"/>
        </p:nvSpPr>
        <p:spPr>
          <a:xfrm>
            <a:off x="5741158" y="6619164"/>
            <a:ext cx="707409" cy="240594"/>
          </a:xfrm>
          <a:prstGeom prst="rect">
            <a:avLst/>
          </a:prstGeom>
          <a:solidFill>
            <a:srgbClr val="0044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GB"/>
          </a:p>
        </p:txBody>
      </p:sp>
      <p:sp>
        <p:nvSpPr>
          <p:cNvPr id="17" name="Subtitle 2"/>
          <p:cNvSpPr>
            <a:spLocks noGrp="1"/>
          </p:cNvSpPr>
          <p:nvPr>
            <p:ph type="subTitle" idx="1"/>
          </p:nvPr>
        </p:nvSpPr>
        <p:spPr>
          <a:xfrm>
            <a:off x="1071351" y="4418049"/>
            <a:ext cx="10065224" cy="897754"/>
          </a:xfrm>
        </p:spPr>
        <p:txBody>
          <a:bodyPr>
            <a:noAutofit/>
          </a:bodyPr>
          <a:lstStyle>
            <a:lvl1pPr marL="0" indent="0" algn="l">
              <a:buNone/>
              <a:defRPr sz="2800" i="0">
                <a:solidFill>
                  <a:schemeClr val="accent5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 dirty="0"/>
          </a:p>
        </p:txBody>
      </p:sp>
      <p:sp>
        <p:nvSpPr>
          <p:cNvPr id="19" name="Text Placeholder 18"/>
          <p:cNvSpPr>
            <a:spLocks noGrp="1"/>
          </p:cNvSpPr>
          <p:nvPr>
            <p:ph type="body" sz="quarter" idx="13"/>
          </p:nvPr>
        </p:nvSpPr>
        <p:spPr>
          <a:xfrm>
            <a:off x="6096000" y="5557903"/>
            <a:ext cx="5040313" cy="528998"/>
          </a:xfrm>
        </p:spPr>
        <p:txBody>
          <a:bodyPr>
            <a:noAutofit/>
          </a:bodyPr>
          <a:lstStyle>
            <a:lvl1pPr marL="0" indent="0" algn="r">
              <a:buFontTx/>
              <a:buNone/>
              <a:defRPr sz="2200" i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9921833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198" y="1825625"/>
            <a:ext cx="5328000" cy="3906435"/>
          </a:xfrm>
        </p:spPr>
        <p:txBody>
          <a:bodyPr>
            <a:noAutofit/>
          </a:bodyPr>
          <a:lstStyle>
            <a:lvl3pPr>
              <a:spcBef>
                <a:spcPts val="0"/>
              </a:spcBef>
              <a:defRPr/>
            </a:lvl3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02250" y="1825625"/>
            <a:ext cx="5328000" cy="3906435"/>
          </a:xfrm>
        </p:spPr>
        <p:txBody>
          <a:bodyPr>
            <a:no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6C79FD-C571-418B-AB0F-5EE936C85276}" type="slidenum">
              <a:rPr lang="en-GB" smtClean="0"/>
              <a:t>‹#›</a:t>
            </a:fld>
            <a:endParaRPr lang="en-GB"/>
          </a:p>
        </p:txBody>
      </p:sp>
      <p:cxnSp>
        <p:nvCxnSpPr>
          <p:cNvPr id="10" name="Straight Connector 9"/>
          <p:cNvCxnSpPr/>
          <p:nvPr userDrawn="1"/>
        </p:nvCxnSpPr>
        <p:spPr>
          <a:xfrm flipH="1">
            <a:off x="838199" y="0"/>
            <a:ext cx="1" cy="1276357"/>
          </a:xfrm>
          <a:prstGeom prst="line">
            <a:avLst/>
          </a:prstGeom>
          <a:ln w="28575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itle Placeholder 1"/>
          <p:cNvSpPr>
            <a:spLocks noGrp="1"/>
          </p:cNvSpPr>
          <p:nvPr>
            <p:ph type="title"/>
          </p:nvPr>
        </p:nvSpPr>
        <p:spPr>
          <a:xfrm>
            <a:off x="970722" y="482860"/>
            <a:ext cx="10515600" cy="782357"/>
          </a:xfrm>
          <a:prstGeom prst="rect">
            <a:avLst/>
          </a:prstGeom>
        </p:spPr>
        <p:txBody>
          <a:bodyPr vert="horz" lIns="91440" tIns="45720" rIns="91440" bIns="0" rtlCol="0" anchor="b" anchorCtr="0">
            <a:noAutofit/>
          </a:bodyPr>
          <a:lstStyle/>
          <a:p>
            <a:r>
              <a:rPr lang="en-US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467745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198" y="1825626"/>
            <a:ext cx="3358489" cy="3763134"/>
          </a:xfrm>
        </p:spPr>
        <p:txBody>
          <a:bodyPr>
            <a:no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F46C79FD-C571-418B-AB0F-5EE936C85276}" type="slidenum">
              <a:rPr lang="en-GB" smtClean="0"/>
              <a:t>‹#›</a:t>
            </a:fld>
            <a:endParaRPr lang="en-GB"/>
          </a:p>
        </p:txBody>
      </p:sp>
      <p:sp>
        <p:nvSpPr>
          <p:cNvPr id="9" name="Content Placeholder 2"/>
          <p:cNvSpPr>
            <a:spLocks noGrp="1"/>
          </p:cNvSpPr>
          <p:nvPr>
            <p:ph sz="half" idx="13"/>
          </p:nvPr>
        </p:nvSpPr>
        <p:spPr>
          <a:xfrm>
            <a:off x="4604979" y="1825625"/>
            <a:ext cx="3358489" cy="3763134"/>
          </a:xfrm>
        </p:spPr>
        <p:txBody>
          <a:bodyPr>
            <a:no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10" name="Content Placeholder 2"/>
          <p:cNvSpPr>
            <a:spLocks noGrp="1"/>
          </p:cNvSpPr>
          <p:nvPr>
            <p:ph sz="half" idx="14"/>
          </p:nvPr>
        </p:nvSpPr>
        <p:spPr>
          <a:xfrm>
            <a:off x="8371761" y="1825625"/>
            <a:ext cx="3358489" cy="3763134"/>
          </a:xfrm>
        </p:spPr>
        <p:txBody>
          <a:bodyPr>
            <a:no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cxnSp>
        <p:nvCxnSpPr>
          <p:cNvPr id="12" name="Straight Connector 11"/>
          <p:cNvCxnSpPr/>
          <p:nvPr userDrawn="1"/>
        </p:nvCxnSpPr>
        <p:spPr>
          <a:xfrm flipH="1">
            <a:off x="838199" y="0"/>
            <a:ext cx="1" cy="1276357"/>
          </a:xfrm>
          <a:prstGeom prst="line">
            <a:avLst/>
          </a:prstGeom>
          <a:ln w="28575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itle Placeholder 1"/>
          <p:cNvSpPr>
            <a:spLocks noGrp="1"/>
          </p:cNvSpPr>
          <p:nvPr>
            <p:ph type="title"/>
          </p:nvPr>
        </p:nvSpPr>
        <p:spPr>
          <a:xfrm>
            <a:off x="970722" y="482860"/>
            <a:ext cx="10515600" cy="782357"/>
          </a:xfrm>
          <a:prstGeom prst="rect">
            <a:avLst/>
          </a:prstGeom>
        </p:spPr>
        <p:txBody>
          <a:bodyPr vert="horz" lIns="91440" tIns="45720" rIns="91440" bIns="0" rtlCol="0" anchor="b" anchorCtr="0">
            <a:noAutofit/>
          </a:bodyPr>
          <a:lstStyle/>
          <a:p>
            <a:r>
              <a:rPr lang="en-US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0710101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wrap="square" anchor="b">
            <a:noAutofit/>
          </a:bodyPr>
          <a:lstStyle>
            <a:lvl1pPr marL="0" indent="0">
              <a:buNone/>
              <a:defRPr sz="28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097331"/>
          </a:xfrm>
        </p:spPr>
        <p:txBody>
          <a:bodyPr wrap="square">
            <a:no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noFill/>
        </p:spPr>
        <p:txBody>
          <a:bodyPr wrap="square" anchor="b">
            <a:noAutofit/>
          </a:bodyPr>
          <a:lstStyle>
            <a:lvl1pPr marL="0" indent="0">
              <a:buNone/>
              <a:defRPr sz="28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097331"/>
          </a:xfrm>
        </p:spPr>
        <p:txBody>
          <a:bodyPr wrap="square">
            <a:no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F46C79FD-C571-418B-AB0F-5EE936C85276}" type="slidenum">
              <a:rPr lang="en-GB" smtClean="0"/>
              <a:t>‹#›</a:t>
            </a:fld>
            <a:endParaRPr lang="en-GB"/>
          </a:p>
        </p:txBody>
      </p:sp>
      <p:cxnSp>
        <p:nvCxnSpPr>
          <p:cNvPr id="12" name="Straight Connector 11"/>
          <p:cNvCxnSpPr/>
          <p:nvPr userDrawn="1"/>
        </p:nvCxnSpPr>
        <p:spPr>
          <a:xfrm flipH="1">
            <a:off x="838199" y="0"/>
            <a:ext cx="1" cy="1276357"/>
          </a:xfrm>
          <a:prstGeom prst="line">
            <a:avLst/>
          </a:prstGeom>
          <a:ln w="28575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itle Placeholder 1"/>
          <p:cNvSpPr>
            <a:spLocks noGrp="1"/>
          </p:cNvSpPr>
          <p:nvPr>
            <p:ph type="title"/>
          </p:nvPr>
        </p:nvSpPr>
        <p:spPr>
          <a:xfrm>
            <a:off x="970722" y="482860"/>
            <a:ext cx="10515600" cy="782357"/>
          </a:xfrm>
          <a:prstGeom prst="rect">
            <a:avLst/>
          </a:prstGeom>
        </p:spPr>
        <p:txBody>
          <a:bodyPr vert="horz" lIns="91440" tIns="45720" rIns="91440" bIns="0" rtlCol="0" anchor="b" anchorCtr="0">
            <a:noAutofit/>
          </a:bodyPr>
          <a:lstStyle/>
          <a:p>
            <a:r>
              <a:rPr lang="en-US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4269419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6C79FD-C571-418B-AB0F-5EE936C85276}" type="slidenum">
              <a:rPr lang="en-GB" smtClean="0"/>
              <a:t>‹#›</a:t>
            </a:fld>
            <a:endParaRPr lang="en-GB"/>
          </a:p>
        </p:txBody>
      </p:sp>
      <p:cxnSp>
        <p:nvCxnSpPr>
          <p:cNvPr id="8" name="Straight Connector 7"/>
          <p:cNvCxnSpPr/>
          <p:nvPr userDrawn="1"/>
        </p:nvCxnSpPr>
        <p:spPr>
          <a:xfrm flipH="1">
            <a:off x="838199" y="0"/>
            <a:ext cx="1" cy="1276357"/>
          </a:xfrm>
          <a:prstGeom prst="line">
            <a:avLst/>
          </a:prstGeom>
          <a:ln w="28575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1"/>
          <p:cNvSpPr>
            <a:spLocks noGrp="1"/>
          </p:cNvSpPr>
          <p:nvPr>
            <p:ph type="title"/>
          </p:nvPr>
        </p:nvSpPr>
        <p:spPr>
          <a:xfrm>
            <a:off x="970722" y="482860"/>
            <a:ext cx="10515600" cy="782357"/>
          </a:xfrm>
          <a:prstGeom prst="rect">
            <a:avLst/>
          </a:prstGeom>
        </p:spPr>
        <p:txBody>
          <a:bodyPr vert="horz" lIns="91440" tIns="45720" rIns="91440" bIns="0" rtlCol="0" anchor="b" anchorCtr="0">
            <a:noAutofit/>
          </a:bodyPr>
          <a:lstStyle/>
          <a:p>
            <a:r>
              <a:rPr lang="en-US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8430153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3"/>
          </p:nvPr>
        </p:nvSpPr>
        <p:spPr>
          <a:xfrm>
            <a:off x="-59635" y="-59635"/>
            <a:ext cx="6155635" cy="6983896"/>
          </a:xfrm>
          <a:solidFill>
            <a:schemeClr val="bg2"/>
          </a:solidFill>
          <a:ln w="28575">
            <a:solidFill>
              <a:schemeClr val="accent5"/>
            </a:solidFill>
          </a:ln>
        </p:spPr>
        <p:txBody>
          <a:bodyPr/>
          <a:lstStyle/>
          <a:p>
            <a:r>
              <a:rPr lang="en-US"/>
              <a:t>Click icon to add picture</a:t>
            </a:r>
            <a:endParaRPr lang="en-GB" dirty="0"/>
          </a:p>
        </p:txBody>
      </p:sp>
      <p:sp>
        <p:nvSpPr>
          <p:cNvPr id="10" name="Rectangle 9"/>
          <p:cNvSpPr/>
          <p:nvPr userDrawn="1"/>
        </p:nvSpPr>
        <p:spPr>
          <a:xfrm>
            <a:off x="3214048" y="1992573"/>
            <a:ext cx="8550322" cy="361665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19447" y="743802"/>
            <a:ext cx="544923" cy="544923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38331" y="1992572"/>
            <a:ext cx="8226040" cy="3616657"/>
          </a:xfrm>
          <a:solidFill>
            <a:schemeClr val="bg1"/>
          </a:solidFill>
        </p:spPr>
        <p:txBody>
          <a:bodyPr lIns="360000" tIns="360000" rIns="360000" bIns="360000" anchor="ctr" anchorCtr="0">
            <a:noAutofit/>
          </a:bodyPr>
          <a:lstStyle>
            <a:lvl1pPr marL="0" indent="0">
              <a:buFontTx/>
              <a:buNone/>
              <a:defRPr i="1">
                <a:solidFill>
                  <a:schemeClr val="tx2"/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78406293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and Content (half pag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17056" y="1825625"/>
            <a:ext cx="4926841" cy="3769957"/>
          </a:xfrm>
        </p:spPr>
        <p:txBody>
          <a:bodyPr>
            <a:no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6C79FD-C571-418B-AB0F-5EE936C85276}" type="slidenum">
              <a:rPr lang="en-GB" smtClean="0"/>
              <a:t>‹#›</a:t>
            </a:fld>
            <a:endParaRPr lang="en-GB"/>
          </a:p>
        </p:txBody>
      </p:sp>
      <p:sp>
        <p:nvSpPr>
          <p:cNvPr id="10" name="Title Placeholder 1"/>
          <p:cNvSpPr>
            <a:spLocks noGrp="1"/>
          </p:cNvSpPr>
          <p:nvPr>
            <p:ph type="title"/>
          </p:nvPr>
        </p:nvSpPr>
        <p:spPr>
          <a:xfrm>
            <a:off x="6817056" y="482860"/>
            <a:ext cx="4669266" cy="782357"/>
          </a:xfrm>
          <a:prstGeom prst="rect">
            <a:avLst/>
          </a:prstGeom>
        </p:spPr>
        <p:txBody>
          <a:bodyPr vert="horz" lIns="91440" tIns="45720" rIns="91440" bIns="0" rtlCol="0" anchor="b" anchorCtr="0">
            <a:noAutofit/>
          </a:bodyPr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7" name="Picture Placeholder 4"/>
          <p:cNvSpPr>
            <a:spLocks noGrp="1"/>
          </p:cNvSpPr>
          <p:nvPr>
            <p:ph type="pic" sz="quarter" idx="13"/>
          </p:nvPr>
        </p:nvSpPr>
        <p:spPr>
          <a:xfrm>
            <a:off x="-46383" y="-46383"/>
            <a:ext cx="6142383" cy="6964017"/>
          </a:xfrm>
          <a:solidFill>
            <a:schemeClr val="bg2"/>
          </a:solidFill>
          <a:ln w="28575">
            <a:solidFill>
              <a:schemeClr val="accent5"/>
            </a:solidFill>
          </a:ln>
        </p:spPr>
        <p:txBody>
          <a:bodyPr/>
          <a:lstStyle/>
          <a:p>
            <a:r>
              <a:rPr lang="en-US"/>
              <a:t>Click icon to add picture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9203447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6C79FD-C571-418B-AB0F-5EE936C85276}" type="slidenum">
              <a:rPr lang="en-GB" smtClean="0"/>
              <a:t>‹#›</a:t>
            </a:fld>
            <a:endParaRPr lang="en-GB"/>
          </a:p>
        </p:txBody>
      </p:sp>
      <p:cxnSp>
        <p:nvCxnSpPr>
          <p:cNvPr id="8" name="Straight Connector 7"/>
          <p:cNvCxnSpPr/>
          <p:nvPr userDrawn="1"/>
        </p:nvCxnSpPr>
        <p:spPr>
          <a:xfrm flipH="1">
            <a:off x="838199" y="0"/>
            <a:ext cx="1" cy="1276357"/>
          </a:xfrm>
          <a:prstGeom prst="line">
            <a:avLst/>
          </a:prstGeom>
          <a:ln w="28575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1"/>
          <p:cNvSpPr>
            <a:spLocks noGrp="1"/>
          </p:cNvSpPr>
          <p:nvPr>
            <p:ph type="title"/>
          </p:nvPr>
        </p:nvSpPr>
        <p:spPr>
          <a:xfrm>
            <a:off x="970722" y="482860"/>
            <a:ext cx="10515600" cy="782357"/>
          </a:xfrm>
          <a:prstGeom prst="rect">
            <a:avLst/>
          </a:prstGeom>
        </p:spPr>
        <p:txBody>
          <a:bodyPr vert="horz" lIns="91440" tIns="45720" rIns="91440" bIns="0" rtlCol="0" anchor="b" anchorCtr="0">
            <a:noAutofit/>
          </a:bodyPr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13"/>
          </p:nvPr>
        </p:nvSpPr>
        <p:spPr>
          <a:xfrm>
            <a:off x="970722" y="2284667"/>
            <a:ext cx="3141663" cy="2090737"/>
          </a:xfrm>
          <a:solidFill>
            <a:schemeClr val="bg2"/>
          </a:solidFill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1" name="Picture Placeholder 2"/>
          <p:cNvSpPr>
            <a:spLocks noGrp="1"/>
          </p:cNvSpPr>
          <p:nvPr>
            <p:ph type="pic" sz="quarter" idx="14"/>
          </p:nvPr>
        </p:nvSpPr>
        <p:spPr>
          <a:xfrm>
            <a:off x="7901451" y="2284668"/>
            <a:ext cx="3141663" cy="2090737"/>
          </a:xfrm>
          <a:solidFill>
            <a:schemeClr val="bg2"/>
          </a:solidFill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2" name="Picture Placeholder 2"/>
          <p:cNvSpPr>
            <a:spLocks noGrp="1"/>
          </p:cNvSpPr>
          <p:nvPr>
            <p:ph type="pic" sz="quarter" idx="15"/>
          </p:nvPr>
        </p:nvSpPr>
        <p:spPr>
          <a:xfrm>
            <a:off x="4436086" y="2284667"/>
            <a:ext cx="3141663" cy="2090737"/>
          </a:xfrm>
          <a:solidFill>
            <a:schemeClr val="bg2"/>
          </a:solidFill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6"/>
          </p:nvPr>
        </p:nvSpPr>
        <p:spPr>
          <a:xfrm>
            <a:off x="1206774" y="4038684"/>
            <a:ext cx="2669558" cy="1524235"/>
          </a:xfrm>
          <a:solidFill>
            <a:schemeClr val="bg1"/>
          </a:solidFill>
        </p:spPr>
        <p:txBody>
          <a:bodyPr tIns="90000"/>
          <a:lstStyle>
            <a:lvl1pPr marL="0" indent="0" algn="ctr">
              <a:buNone/>
              <a:defRPr sz="2000"/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5" name="Text Placeholder 12"/>
          <p:cNvSpPr>
            <a:spLocks noGrp="1"/>
          </p:cNvSpPr>
          <p:nvPr>
            <p:ph type="body" sz="quarter" idx="17"/>
          </p:nvPr>
        </p:nvSpPr>
        <p:spPr>
          <a:xfrm>
            <a:off x="4672139" y="4041944"/>
            <a:ext cx="2669558" cy="1524235"/>
          </a:xfrm>
          <a:solidFill>
            <a:schemeClr val="bg1"/>
          </a:solidFill>
        </p:spPr>
        <p:txBody>
          <a:bodyPr tIns="90000"/>
          <a:lstStyle>
            <a:lvl1pPr marL="0" indent="0" algn="ctr">
              <a:buNone/>
              <a:defRPr sz="2000"/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6" name="Text Placeholder 12"/>
          <p:cNvSpPr>
            <a:spLocks noGrp="1"/>
          </p:cNvSpPr>
          <p:nvPr>
            <p:ph type="body" sz="quarter" idx="18"/>
          </p:nvPr>
        </p:nvSpPr>
        <p:spPr>
          <a:xfrm>
            <a:off x="8137503" y="4037437"/>
            <a:ext cx="2669558" cy="1524235"/>
          </a:xfrm>
          <a:solidFill>
            <a:schemeClr val="bg1"/>
          </a:solidFill>
        </p:spPr>
        <p:txBody>
          <a:bodyPr tIns="90000"/>
          <a:lstStyle>
            <a:lvl1pPr marL="0" indent="0" algn="ctr">
              <a:buNone/>
              <a:defRPr sz="2000"/>
            </a:lvl1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78010722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6C79FD-C571-418B-AB0F-5EE936C85276}" type="slidenum">
              <a:rPr lang="en-GB" smtClean="0"/>
              <a:t>‹#›</a:t>
            </a:fld>
            <a:endParaRPr lang="en-GB"/>
          </a:p>
        </p:txBody>
      </p:sp>
      <p:cxnSp>
        <p:nvCxnSpPr>
          <p:cNvPr id="8" name="Straight Connector 7"/>
          <p:cNvCxnSpPr/>
          <p:nvPr userDrawn="1"/>
        </p:nvCxnSpPr>
        <p:spPr>
          <a:xfrm flipH="1">
            <a:off x="838199" y="0"/>
            <a:ext cx="1" cy="1276357"/>
          </a:xfrm>
          <a:prstGeom prst="line">
            <a:avLst/>
          </a:prstGeom>
          <a:ln w="28575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1"/>
          <p:cNvSpPr>
            <a:spLocks noGrp="1"/>
          </p:cNvSpPr>
          <p:nvPr>
            <p:ph type="title"/>
          </p:nvPr>
        </p:nvSpPr>
        <p:spPr>
          <a:xfrm>
            <a:off x="970722" y="482860"/>
            <a:ext cx="10515600" cy="782357"/>
          </a:xfrm>
          <a:prstGeom prst="rect">
            <a:avLst/>
          </a:prstGeom>
        </p:spPr>
        <p:txBody>
          <a:bodyPr vert="horz" lIns="91440" tIns="45720" rIns="91440" bIns="0" rtlCol="0" anchor="b" anchorCtr="0">
            <a:noAutofit/>
          </a:bodyPr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13"/>
          </p:nvPr>
        </p:nvSpPr>
        <p:spPr>
          <a:xfrm>
            <a:off x="3713869" y="2159957"/>
            <a:ext cx="2461591" cy="1638158"/>
          </a:xfrm>
          <a:solidFill>
            <a:schemeClr val="bg2"/>
          </a:solidFill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1" name="Picture Placeholder 2"/>
          <p:cNvSpPr>
            <a:spLocks noGrp="1"/>
          </p:cNvSpPr>
          <p:nvPr>
            <p:ph type="pic" sz="quarter" idx="14"/>
          </p:nvPr>
        </p:nvSpPr>
        <p:spPr>
          <a:xfrm>
            <a:off x="3713868" y="3968881"/>
            <a:ext cx="2461591" cy="1638158"/>
          </a:xfrm>
          <a:solidFill>
            <a:schemeClr val="bg2"/>
          </a:solidFill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2" name="Picture Placeholder 2"/>
          <p:cNvSpPr>
            <a:spLocks noGrp="1"/>
          </p:cNvSpPr>
          <p:nvPr>
            <p:ph type="pic" sz="quarter" idx="15"/>
          </p:nvPr>
        </p:nvSpPr>
        <p:spPr>
          <a:xfrm>
            <a:off x="6324547" y="2159956"/>
            <a:ext cx="2461593" cy="1638159"/>
          </a:xfrm>
          <a:solidFill>
            <a:schemeClr val="bg2"/>
          </a:solidFill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6"/>
          </p:nvPr>
        </p:nvSpPr>
        <p:spPr>
          <a:xfrm>
            <a:off x="8935227" y="3968880"/>
            <a:ext cx="2520000" cy="1638158"/>
          </a:xfrm>
          <a:noFill/>
        </p:spPr>
        <p:txBody>
          <a:bodyPr tIns="90000"/>
          <a:lstStyle>
            <a:lvl1pPr marL="0" indent="0" algn="l">
              <a:buNone/>
              <a:defRPr sz="2000"/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6" name="Text Placeholder 12"/>
          <p:cNvSpPr>
            <a:spLocks noGrp="1"/>
          </p:cNvSpPr>
          <p:nvPr>
            <p:ph type="body" sz="quarter" idx="18"/>
          </p:nvPr>
        </p:nvSpPr>
        <p:spPr>
          <a:xfrm>
            <a:off x="1033617" y="2159957"/>
            <a:ext cx="2520000" cy="1638159"/>
          </a:xfrm>
          <a:noFill/>
        </p:spPr>
        <p:txBody>
          <a:bodyPr tIns="90000"/>
          <a:lstStyle>
            <a:lvl1pPr marL="0" indent="0" algn="r">
              <a:buNone/>
              <a:defRPr sz="2000"/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4" name="Picture Placeholder 2"/>
          <p:cNvSpPr>
            <a:spLocks noGrp="1"/>
          </p:cNvSpPr>
          <p:nvPr>
            <p:ph type="pic" sz="quarter" idx="19"/>
          </p:nvPr>
        </p:nvSpPr>
        <p:spPr>
          <a:xfrm>
            <a:off x="6324549" y="3968880"/>
            <a:ext cx="2461591" cy="1638158"/>
          </a:xfrm>
          <a:solidFill>
            <a:schemeClr val="bg2"/>
          </a:solidFill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7" name="Text Placeholder 12"/>
          <p:cNvSpPr>
            <a:spLocks noGrp="1"/>
          </p:cNvSpPr>
          <p:nvPr>
            <p:ph type="body" sz="quarter" idx="20"/>
          </p:nvPr>
        </p:nvSpPr>
        <p:spPr>
          <a:xfrm>
            <a:off x="1033617" y="3968881"/>
            <a:ext cx="2520000" cy="1638158"/>
          </a:xfrm>
          <a:noFill/>
        </p:spPr>
        <p:txBody>
          <a:bodyPr tIns="90000"/>
          <a:lstStyle>
            <a:lvl1pPr marL="0" indent="0" algn="r">
              <a:buNone/>
              <a:defRPr sz="2000"/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8" name="Text Placeholder 12"/>
          <p:cNvSpPr>
            <a:spLocks noGrp="1"/>
          </p:cNvSpPr>
          <p:nvPr>
            <p:ph type="body" sz="quarter" idx="21"/>
          </p:nvPr>
        </p:nvSpPr>
        <p:spPr>
          <a:xfrm>
            <a:off x="8966322" y="2159956"/>
            <a:ext cx="2520000" cy="1638159"/>
          </a:xfrm>
          <a:noFill/>
        </p:spPr>
        <p:txBody>
          <a:bodyPr tIns="90000"/>
          <a:lstStyle>
            <a:lvl1pPr marL="0" indent="0" algn="l">
              <a:buNone/>
              <a:defRPr sz="2000"/>
            </a:lvl1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63855668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2"/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3429000"/>
          </a:xfrm>
          <a:solidFill>
            <a:schemeClr val="bg2"/>
          </a:solidFill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2646643"/>
            <a:ext cx="10515600" cy="782357"/>
          </a:xfrm>
          <a:solidFill>
            <a:schemeClr val="bg1"/>
          </a:solidFill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6C79FD-C571-418B-AB0F-5EE936C85276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4"/>
          </p:nvPr>
        </p:nvSpPr>
        <p:spPr>
          <a:xfrm>
            <a:off x="838200" y="3630613"/>
            <a:ext cx="10515600" cy="203517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3677460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6C79FD-C571-418B-AB0F-5EE936C8527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141180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850288"/>
            <a:ext cx="12192000" cy="5018345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F46C79FD-C571-418B-AB0F-5EE936C85276}" type="slidenum">
              <a:rPr lang="en-GB" smtClean="0"/>
              <a:t>‹#›</a:t>
            </a:fld>
            <a:endParaRPr lang="en-GB"/>
          </a:p>
        </p:txBody>
      </p:sp>
      <p:sp>
        <p:nvSpPr>
          <p:cNvPr id="2" name="Rectangle 1"/>
          <p:cNvSpPr/>
          <p:nvPr userDrawn="1"/>
        </p:nvSpPr>
        <p:spPr>
          <a:xfrm>
            <a:off x="0" y="0"/>
            <a:ext cx="12192000" cy="107817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GB"/>
          </a:p>
        </p:txBody>
      </p:sp>
      <p:sp>
        <p:nvSpPr>
          <p:cNvPr id="5" name="Rectangle 4"/>
          <p:cNvSpPr/>
          <p:nvPr userDrawn="1"/>
        </p:nvSpPr>
        <p:spPr>
          <a:xfrm>
            <a:off x="0" y="1078174"/>
            <a:ext cx="12192000" cy="2890800"/>
          </a:xfrm>
          <a:prstGeom prst="rect">
            <a:avLst/>
          </a:prstGeom>
          <a:solidFill>
            <a:srgbClr val="0356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GB">
              <a:solidFill>
                <a:schemeClr val="accent4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88933" y="258042"/>
            <a:ext cx="1659793" cy="1152460"/>
          </a:xfrm>
          <a:prstGeom prst="rect">
            <a:avLst/>
          </a:prstGeom>
        </p:spPr>
      </p:pic>
      <p:sp>
        <p:nvSpPr>
          <p:cNvPr id="6" name="Title 1"/>
          <p:cNvSpPr>
            <a:spLocks noGrp="1"/>
          </p:cNvSpPr>
          <p:nvPr>
            <p:ph type="ctrTitle"/>
          </p:nvPr>
        </p:nvSpPr>
        <p:spPr>
          <a:xfrm>
            <a:off x="1071350" y="1992572"/>
            <a:ext cx="10065224" cy="872647"/>
          </a:xfrm>
        </p:spPr>
        <p:txBody>
          <a:bodyPr anchor="t">
            <a:normAutofit/>
          </a:bodyPr>
          <a:lstStyle>
            <a:lvl1pPr algn="l">
              <a:defRPr sz="6000" b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838200" y="1978925"/>
            <a:ext cx="0" cy="4879075"/>
          </a:xfrm>
          <a:prstGeom prst="line">
            <a:avLst/>
          </a:prstGeom>
          <a:ln w="28575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ctangle 10"/>
          <p:cNvSpPr/>
          <p:nvPr userDrawn="1"/>
        </p:nvSpPr>
        <p:spPr>
          <a:xfrm>
            <a:off x="5741158" y="6619164"/>
            <a:ext cx="707409" cy="240594"/>
          </a:xfrm>
          <a:prstGeom prst="rect">
            <a:avLst/>
          </a:prstGeom>
          <a:solidFill>
            <a:srgbClr val="0044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GB"/>
          </a:p>
        </p:txBody>
      </p:sp>
      <p:sp>
        <p:nvSpPr>
          <p:cNvPr id="17" name="Subtitle 2"/>
          <p:cNvSpPr>
            <a:spLocks noGrp="1"/>
          </p:cNvSpPr>
          <p:nvPr>
            <p:ph type="subTitle" idx="1"/>
          </p:nvPr>
        </p:nvSpPr>
        <p:spPr>
          <a:xfrm>
            <a:off x="1071351" y="3067468"/>
            <a:ext cx="10065224" cy="897754"/>
          </a:xfrm>
        </p:spPr>
        <p:txBody>
          <a:bodyPr>
            <a:noAutofit/>
          </a:bodyPr>
          <a:lstStyle>
            <a:lvl1pPr marL="0" indent="0" algn="l">
              <a:buNone/>
              <a:defRPr sz="2800" i="0">
                <a:solidFill>
                  <a:schemeClr val="accent5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 dirty="0"/>
          </a:p>
        </p:txBody>
      </p:sp>
      <p:sp>
        <p:nvSpPr>
          <p:cNvPr id="19" name="Text Placeholder 18"/>
          <p:cNvSpPr>
            <a:spLocks noGrp="1"/>
          </p:cNvSpPr>
          <p:nvPr>
            <p:ph type="body" sz="quarter" idx="13"/>
          </p:nvPr>
        </p:nvSpPr>
        <p:spPr>
          <a:xfrm>
            <a:off x="6096000" y="5783535"/>
            <a:ext cx="5040313" cy="528998"/>
          </a:xfrm>
        </p:spPr>
        <p:txBody>
          <a:bodyPr anchor="b" anchorCtr="0">
            <a:noAutofit/>
          </a:bodyPr>
          <a:lstStyle>
            <a:lvl1pPr marL="0" indent="0" algn="r">
              <a:buFontTx/>
              <a:buNone/>
              <a:defRPr sz="2200" i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06998582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 1" type="title">
  <p:cSld name="Title slide 1">
    <p:bg>
      <p:bgPr>
        <a:solidFill>
          <a:schemeClr val="dk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Google Shape;10;p2"/>
          <p:cNvPicPr preferRelativeResize="0"/>
          <p:nvPr/>
        </p:nvPicPr>
        <p:blipFill rotWithShape="1">
          <a:blip r:embed="rId2">
            <a:alphaModFix/>
          </a:blip>
          <a:srcRect t="4487" b="4496"/>
          <a:stretch/>
        </p:blipFill>
        <p:spPr>
          <a:xfrm>
            <a:off x="1" y="1337900"/>
            <a:ext cx="12192004" cy="4681469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Google Shape;11;p2"/>
          <p:cNvSpPr/>
          <p:nvPr/>
        </p:nvSpPr>
        <p:spPr>
          <a:xfrm>
            <a:off x="789133" y="905767"/>
            <a:ext cx="5608400" cy="32787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2" name="Google Shape;12;p2"/>
          <p:cNvSpPr/>
          <p:nvPr/>
        </p:nvSpPr>
        <p:spPr>
          <a:xfrm>
            <a:off x="1642600" y="3001969"/>
            <a:ext cx="5608400" cy="2438400"/>
          </a:xfrm>
          <a:prstGeom prst="rect">
            <a:avLst/>
          </a:prstGeom>
          <a:solidFill>
            <a:schemeClr val="dk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3" name="Google Shape;13;p2"/>
          <p:cNvSpPr txBox="1">
            <a:spLocks noGrp="1"/>
          </p:cNvSpPr>
          <p:nvPr>
            <p:ph type="ctrTitle"/>
          </p:nvPr>
        </p:nvSpPr>
        <p:spPr>
          <a:xfrm>
            <a:off x="1912667" y="3001967"/>
            <a:ext cx="5068400" cy="243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ontserrat"/>
              <a:buNone/>
              <a:defRPr sz="2000" b="1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2600"/>
              <a:buFont typeface="Montserrat"/>
              <a:buNone/>
              <a:defRPr sz="2600" b="1">
                <a:latin typeface="Montserrat"/>
                <a:ea typeface="Montserrat"/>
                <a:cs typeface="Montserrat"/>
                <a:sym typeface="Montserrat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SzPts val="2600"/>
              <a:buFont typeface="Montserrat"/>
              <a:buNone/>
              <a:defRPr sz="2600" b="1">
                <a:latin typeface="Montserrat"/>
                <a:ea typeface="Montserrat"/>
                <a:cs typeface="Montserrat"/>
                <a:sym typeface="Montserrat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SzPts val="2600"/>
              <a:buFont typeface="Montserrat"/>
              <a:buNone/>
              <a:defRPr sz="2600" b="1">
                <a:latin typeface="Montserrat"/>
                <a:ea typeface="Montserrat"/>
                <a:cs typeface="Montserrat"/>
                <a:sym typeface="Montserrat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SzPts val="2600"/>
              <a:buFont typeface="Montserrat"/>
              <a:buNone/>
              <a:defRPr sz="2600" b="1">
                <a:latin typeface="Montserrat"/>
                <a:ea typeface="Montserrat"/>
                <a:cs typeface="Montserrat"/>
                <a:sym typeface="Montserrat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SzPts val="2600"/>
              <a:buFont typeface="Montserrat"/>
              <a:buNone/>
              <a:defRPr sz="2600" b="1">
                <a:latin typeface="Montserrat"/>
                <a:ea typeface="Montserrat"/>
                <a:cs typeface="Montserrat"/>
                <a:sym typeface="Montserrat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SzPts val="2600"/>
              <a:buFont typeface="Montserrat"/>
              <a:buNone/>
              <a:defRPr sz="2600" b="1">
                <a:latin typeface="Montserrat"/>
                <a:ea typeface="Montserrat"/>
                <a:cs typeface="Montserrat"/>
                <a:sym typeface="Montserrat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SzPts val="2600"/>
              <a:buFont typeface="Montserrat"/>
              <a:buNone/>
              <a:defRPr sz="2600" b="1">
                <a:latin typeface="Montserrat"/>
                <a:ea typeface="Montserrat"/>
                <a:cs typeface="Montserrat"/>
                <a:sym typeface="Montserrat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SzPts val="2600"/>
              <a:buFont typeface="Montserrat"/>
              <a:buNone/>
              <a:defRPr sz="2600" b="1"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  <p:pic>
        <p:nvPicPr>
          <p:cNvPr id="14" name="Google Shape;14;p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642614" y="1430283"/>
            <a:ext cx="3901441" cy="960120"/>
          </a:xfrm>
          <a:prstGeom prst="rect">
            <a:avLst/>
          </a:prstGeom>
          <a:noFill/>
          <a:ln>
            <a:noFill/>
          </a:ln>
        </p:spPr>
      </p:pic>
      <p:sp>
        <p:nvSpPr>
          <p:cNvPr id="15" name="Google Shape;15;p2"/>
          <p:cNvSpPr/>
          <p:nvPr/>
        </p:nvSpPr>
        <p:spPr>
          <a:xfrm>
            <a:off x="7251000" y="3831167"/>
            <a:ext cx="3170000" cy="1609200"/>
          </a:xfrm>
          <a:prstGeom prst="rect">
            <a:avLst/>
          </a:prstGeom>
          <a:solidFill>
            <a:srgbClr val="999999">
              <a:alpha val="7821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6" name="Google Shape;16;p2"/>
          <p:cNvSpPr txBox="1">
            <a:spLocks noGrp="1"/>
          </p:cNvSpPr>
          <p:nvPr>
            <p:ph type="subTitle" idx="1"/>
          </p:nvPr>
        </p:nvSpPr>
        <p:spPr>
          <a:xfrm>
            <a:off x="7456800" y="3831300"/>
            <a:ext cx="2758400" cy="1609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Montserrat"/>
              <a:buNone/>
              <a:defRPr sz="11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Montserrat"/>
              <a:buNone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Montserrat"/>
              <a:buNone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Montserrat"/>
              <a:buNone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Montserrat"/>
              <a:buNone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Montserrat"/>
              <a:buNone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Montserrat"/>
              <a:buNone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Montserrat"/>
              <a:buNone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Montserrat"/>
              <a:buNone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21605738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 2">
  <p:cSld name="Title slide 2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Google Shape;18;p3"/>
          <p:cNvPicPr preferRelativeResize="0"/>
          <p:nvPr/>
        </p:nvPicPr>
        <p:blipFill rotWithShape="1">
          <a:blip r:embed="rId2">
            <a:alphaModFix/>
          </a:blip>
          <a:srcRect l="11738" t="5637" r="42922" b="25353"/>
          <a:stretch/>
        </p:blipFill>
        <p:spPr>
          <a:xfrm>
            <a:off x="5730233" y="1900967"/>
            <a:ext cx="6461768" cy="4149300"/>
          </a:xfrm>
          <a:prstGeom prst="rect">
            <a:avLst/>
          </a:prstGeom>
          <a:noFill/>
          <a:ln>
            <a:noFill/>
          </a:ln>
        </p:spPr>
      </p:pic>
      <p:sp>
        <p:nvSpPr>
          <p:cNvPr id="19" name="Google Shape;19;p3"/>
          <p:cNvSpPr/>
          <p:nvPr/>
        </p:nvSpPr>
        <p:spPr>
          <a:xfrm>
            <a:off x="789133" y="905767"/>
            <a:ext cx="5608400" cy="31425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20" name="Google Shape;20;p3"/>
          <p:cNvSpPr/>
          <p:nvPr/>
        </p:nvSpPr>
        <p:spPr>
          <a:xfrm>
            <a:off x="2204069" y="3001967"/>
            <a:ext cx="5046800" cy="2438400"/>
          </a:xfrm>
          <a:prstGeom prst="rect">
            <a:avLst/>
          </a:prstGeom>
          <a:solidFill>
            <a:schemeClr val="dk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21" name="Google Shape;21;p3"/>
          <p:cNvSpPr txBox="1">
            <a:spLocks noGrp="1"/>
          </p:cNvSpPr>
          <p:nvPr>
            <p:ph type="ctrTitle"/>
          </p:nvPr>
        </p:nvSpPr>
        <p:spPr>
          <a:xfrm>
            <a:off x="2203867" y="3001967"/>
            <a:ext cx="5046800" cy="243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ontserrat"/>
              <a:buNone/>
              <a:defRPr sz="2000" b="1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600"/>
              <a:buFont typeface="Montserrat"/>
              <a:buNone/>
              <a:defRPr sz="2600" b="1">
                <a:latin typeface="Montserrat"/>
                <a:ea typeface="Montserrat"/>
                <a:cs typeface="Montserrat"/>
                <a:sym typeface="Montserrat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600"/>
              <a:buFont typeface="Montserrat"/>
              <a:buNone/>
              <a:defRPr sz="2600" b="1">
                <a:latin typeface="Montserrat"/>
                <a:ea typeface="Montserrat"/>
                <a:cs typeface="Montserrat"/>
                <a:sym typeface="Montserrat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600"/>
              <a:buFont typeface="Montserrat"/>
              <a:buNone/>
              <a:defRPr sz="2600" b="1">
                <a:latin typeface="Montserrat"/>
                <a:ea typeface="Montserrat"/>
                <a:cs typeface="Montserrat"/>
                <a:sym typeface="Montserrat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600"/>
              <a:buFont typeface="Montserrat"/>
              <a:buNone/>
              <a:defRPr sz="2600" b="1">
                <a:latin typeface="Montserrat"/>
                <a:ea typeface="Montserrat"/>
                <a:cs typeface="Montserrat"/>
                <a:sym typeface="Montserrat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600"/>
              <a:buFont typeface="Montserrat"/>
              <a:buNone/>
              <a:defRPr sz="2600" b="1">
                <a:latin typeface="Montserrat"/>
                <a:ea typeface="Montserrat"/>
                <a:cs typeface="Montserrat"/>
                <a:sym typeface="Montserrat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600"/>
              <a:buFont typeface="Montserrat"/>
              <a:buNone/>
              <a:defRPr sz="2600" b="1">
                <a:latin typeface="Montserrat"/>
                <a:ea typeface="Montserrat"/>
                <a:cs typeface="Montserrat"/>
                <a:sym typeface="Montserrat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600"/>
              <a:buFont typeface="Montserrat"/>
              <a:buNone/>
              <a:defRPr sz="2600" b="1">
                <a:latin typeface="Montserrat"/>
                <a:ea typeface="Montserrat"/>
                <a:cs typeface="Montserrat"/>
                <a:sym typeface="Montserrat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600"/>
              <a:buFont typeface="Montserrat"/>
              <a:buNone/>
              <a:defRPr sz="2600" b="1"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  <p:pic>
        <p:nvPicPr>
          <p:cNvPr id="22" name="Google Shape;22;p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71351" y="1383534"/>
            <a:ext cx="4043967" cy="995175"/>
          </a:xfrm>
          <a:prstGeom prst="rect">
            <a:avLst/>
          </a:prstGeom>
          <a:noFill/>
          <a:ln>
            <a:noFill/>
          </a:ln>
        </p:spPr>
      </p:pic>
      <p:sp>
        <p:nvSpPr>
          <p:cNvPr id="23" name="Google Shape;23;p3"/>
          <p:cNvSpPr/>
          <p:nvPr/>
        </p:nvSpPr>
        <p:spPr>
          <a:xfrm>
            <a:off x="7251000" y="3831167"/>
            <a:ext cx="3170000" cy="1609200"/>
          </a:xfrm>
          <a:prstGeom prst="rect">
            <a:avLst/>
          </a:prstGeom>
          <a:solidFill>
            <a:srgbClr val="999999">
              <a:alpha val="7821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24" name="Google Shape;24;p3"/>
          <p:cNvSpPr txBox="1">
            <a:spLocks noGrp="1"/>
          </p:cNvSpPr>
          <p:nvPr>
            <p:ph type="subTitle" idx="1"/>
          </p:nvPr>
        </p:nvSpPr>
        <p:spPr>
          <a:xfrm>
            <a:off x="7456800" y="3831300"/>
            <a:ext cx="2758400" cy="1609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Montserrat"/>
              <a:buNone/>
              <a:defRPr sz="11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Montserrat"/>
              <a:buNone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Montserrat"/>
              <a:buNone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Montserrat"/>
              <a:buNone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Montserrat"/>
              <a:buNone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Montserrat"/>
              <a:buNone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Montserrat"/>
              <a:buNone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Montserrat"/>
              <a:buNone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Montserrat"/>
              <a:buNone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76334767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Photo Left" type="twoColTx">
  <p:cSld name="Content Photo Left">
    <p:bg>
      <p:bgPr>
        <a:solidFill>
          <a:schemeClr val="dk1"/>
        </a:solidFill>
        <a:effectLst/>
      </p:bgPr>
    </p:bg>
    <p:spTree>
      <p:nvGrpSpPr>
        <p:cNvPr id="1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48;p6"/>
          <p:cNvSpPr>
            <a:spLocks noGrp="1"/>
          </p:cNvSpPr>
          <p:nvPr>
            <p:ph type="pic" idx="2"/>
          </p:nvPr>
        </p:nvSpPr>
        <p:spPr>
          <a:xfrm>
            <a:off x="0" y="914400"/>
            <a:ext cx="5770000" cy="5029200"/>
          </a:xfrm>
          <a:prstGeom prst="rect">
            <a:avLst/>
          </a:prstGeom>
          <a:noFill/>
          <a:ln>
            <a:noFill/>
          </a:ln>
        </p:spPr>
      </p:sp>
      <p:sp>
        <p:nvSpPr>
          <p:cNvPr id="49" name="Google Shape;49;p6"/>
          <p:cNvSpPr/>
          <p:nvPr/>
        </p:nvSpPr>
        <p:spPr>
          <a:xfrm>
            <a:off x="846000" y="5943600"/>
            <a:ext cx="2790000" cy="9144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50" name="Google Shape;50;p6"/>
          <p:cNvSpPr/>
          <p:nvPr/>
        </p:nvSpPr>
        <p:spPr>
          <a:xfrm>
            <a:off x="3636000" y="5943600"/>
            <a:ext cx="8556000" cy="9144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pic>
        <p:nvPicPr>
          <p:cNvPr id="51" name="Google Shape;51;p6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1310568" y="6172314"/>
            <a:ext cx="1860865" cy="456975"/>
          </a:xfrm>
          <a:prstGeom prst="rect">
            <a:avLst/>
          </a:prstGeom>
          <a:noFill/>
          <a:ln>
            <a:noFill/>
          </a:ln>
        </p:spPr>
      </p:pic>
      <p:sp>
        <p:nvSpPr>
          <p:cNvPr id="52" name="Google Shape;52;p6"/>
          <p:cNvSpPr txBox="1">
            <a:spLocks noGrp="1"/>
          </p:cNvSpPr>
          <p:nvPr>
            <p:ph type="subTitle" idx="1"/>
          </p:nvPr>
        </p:nvSpPr>
        <p:spPr>
          <a:xfrm>
            <a:off x="6217833" y="1200300"/>
            <a:ext cx="5483600" cy="726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Montserrat Medium"/>
              <a:buNone/>
              <a:defRPr sz="1400">
                <a:solidFill>
                  <a:schemeClr val="lt2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None/>
              <a:defRPr sz="1600">
                <a:solidFill>
                  <a:schemeClr val="lt2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None/>
              <a:defRPr sz="1600">
                <a:solidFill>
                  <a:schemeClr val="lt2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None/>
              <a:defRPr sz="1600">
                <a:solidFill>
                  <a:schemeClr val="lt2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None/>
              <a:defRPr sz="1600">
                <a:solidFill>
                  <a:schemeClr val="lt2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None/>
              <a:defRPr sz="1600">
                <a:solidFill>
                  <a:schemeClr val="lt2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None/>
              <a:defRPr sz="1600">
                <a:solidFill>
                  <a:schemeClr val="lt2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None/>
              <a:defRPr sz="1600">
                <a:solidFill>
                  <a:schemeClr val="lt2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None/>
              <a:defRPr sz="1600">
                <a:solidFill>
                  <a:schemeClr val="lt2"/>
                </a:solidFill>
              </a:defRPr>
            </a:lvl9pPr>
          </a:lstStyle>
          <a:p>
            <a:endParaRPr/>
          </a:p>
        </p:txBody>
      </p:sp>
      <p:sp>
        <p:nvSpPr>
          <p:cNvPr id="53" name="Google Shape;53;p6"/>
          <p:cNvSpPr txBox="1">
            <a:spLocks noGrp="1"/>
          </p:cNvSpPr>
          <p:nvPr>
            <p:ph type="body" idx="3"/>
          </p:nvPr>
        </p:nvSpPr>
        <p:spPr>
          <a:xfrm>
            <a:off x="6217833" y="1926933"/>
            <a:ext cx="5483600" cy="356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292100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000"/>
              <a:buChar char="●"/>
              <a:defRPr sz="1000">
                <a:solidFill>
                  <a:schemeClr val="lt2"/>
                </a:solidFill>
              </a:defRPr>
            </a:lvl1pPr>
            <a:lvl2pPr marL="914400" lvl="1" indent="-279400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800"/>
              <a:buChar char="○"/>
              <a:defRPr sz="800">
                <a:solidFill>
                  <a:schemeClr val="lt2"/>
                </a:solidFill>
              </a:defRPr>
            </a:lvl2pPr>
            <a:lvl3pPr marL="1371600" lvl="2" indent="-279400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800"/>
              <a:buChar char="■"/>
              <a:defRPr sz="800">
                <a:solidFill>
                  <a:schemeClr val="lt2"/>
                </a:solidFill>
              </a:defRPr>
            </a:lvl3pPr>
            <a:lvl4pPr marL="1828800" lvl="3" indent="-279400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800"/>
              <a:buChar char="●"/>
              <a:defRPr sz="800">
                <a:solidFill>
                  <a:schemeClr val="lt2"/>
                </a:solidFill>
              </a:defRPr>
            </a:lvl4pPr>
            <a:lvl5pPr marL="2286000" lvl="4" indent="-279400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800"/>
              <a:buChar char="○"/>
              <a:defRPr sz="800">
                <a:solidFill>
                  <a:schemeClr val="lt2"/>
                </a:solidFill>
              </a:defRPr>
            </a:lvl5pPr>
            <a:lvl6pPr marL="2743200" lvl="5" indent="-279400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800"/>
              <a:buChar char="■"/>
              <a:defRPr sz="800">
                <a:solidFill>
                  <a:schemeClr val="lt2"/>
                </a:solidFill>
              </a:defRPr>
            </a:lvl6pPr>
            <a:lvl7pPr marL="3200400" lvl="6" indent="-279400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800"/>
              <a:buChar char="●"/>
              <a:defRPr sz="800">
                <a:solidFill>
                  <a:schemeClr val="lt2"/>
                </a:solidFill>
              </a:defRPr>
            </a:lvl7pPr>
            <a:lvl8pPr marL="3657600" lvl="7" indent="-279400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800"/>
              <a:buChar char="○"/>
              <a:defRPr sz="800">
                <a:solidFill>
                  <a:schemeClr val="lt2"/>
                </a:solidFill>
              </a:defRPr>
            </a:lvl8pPr>
            <a:lvl9pPr marL="4114800" lvl="8" indent="-279400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800"/>
              <a:buChar char="■"/>
              <a:defRPr sz="800">
                <a:solidFill>
                  <a:schemeClr val="lt2"/>
                </a:solidFill>
              </a:defRPr>
            </a:lvl9pPr>
          </a:lstStyle>
          <a:p>
            <a:endParaRPr/>
          </a:p>
        </p:txBody>
      </p:sp>
      <p:sp>
        <p:nvSpPr>
          <p:cNvPr id="54" name="Google Shape;54;p6"/>
          <p:cNvSpPr/>
          <p:nvPr/>
        </p:nvSpPr>
        <p:spPr>
          <a:xfrm>
            <a:off x="846000" y="0"/>
            <a:ext cx="11346000" cy="9144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55" name="Google Shape;55;p6"/>
          <p:cNvSpPr txBox="1">
            <a:spLocks noGrp="1"/>
          </p:cNvSpPr>
          <p:nvPr>
            <p:ph type="title"/>
          </p:nvPr>
        </p:nvSpPr>
        <p:spPr>
          <a:xfrm>
            <a:off x="1193800" y="0"/>
            <a:ext cx="10753200" cy="914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>
                <a:solidFill>
                  <a:schemeClr val="dk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>
                <a:solidFill>
                  <a:schemeClr val="dk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>
                <a:solidFill>
                  <a:schemeClr val="dk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>
                <a:solidFill>
                  <a:schemeClr val="dk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>
                <a:solidFill>
                  <a:schemeClr val="dk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>
                <a:solidFill>
                  <a:schemeClr val="dk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>
                <a:solidFill>
                  <a:schemeClr val="dk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56" name="Google Shape;56;p6"/>
          <p:cNvSpPr txBox="1">
            <a:spLocks noGrp="1"/>
          </p:cNvSpPr>
          <p:nvPr>
            <p:ph type="body" idx="4"/>
          </p:nvPr>
        </p:nvSpPr>
        <p:spPr>
          <a:xfrm>
            <a:off x="8823867" y="5943599"/>
            <a:ext cx="2877600" cy="914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2921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Char char="●"/>
              <a:defRPr sz="1000">
                <a:solidFill>
                  <a:schemeClr val="dk1"/>
                </a:solidFill>
              </a:defRPr>
            </a:lvl1pPr>
            <a:lvl2pPr marL="914400" lvl="1" indent="-2794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Char char="○"/>
              <a:defRPr sz="800">
                <a:solidFill>
                  <a:schemeClr val="dk1"/>
                </a:solidFill>
              </a:defRPr>
            </a:lvl2pPr>
            <a:lvl3pPr marL="1371600" lvl="2" indent="-2794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Char char="■"/>
              <a:defRPr sz="800">
                <a:solidFill>
                  <a:schemeClr val="dk1"/>
                </a:solidFill>
              </a:defRPr>
            </a:lvl3pPr>
            <a:lvl4pPr marL="1828800" lvl="3" indent="-2794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Char char="●"/>
              <a:defRPr sz="800">
                <a:solidFill>
                  <a:schemeClr val="dk1"/>
                </a:solidFill>
              </a:defRPr>
            </a:lvl4pPr>
            <a:lvl5pPr marL="2286000" lvl="4" indent="-2794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Char char="○"/>
              <a:defRPr sz="800">
                <a:solidFill>
                  <a:schemeClr val="dk1"/>
                </a:solidFill>
              </a:defRPr>
            </a:lvl5pPr>
            <a:lvl6pPr marL="2743200" lvl="5" indent="-2794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Char char="■"/>
              <a:defRPr sz="800">
                <a:solidFill>
                  <a:schemeClr val="dk1"/>
                </a:solidFill>
              </a:defRPr>
            </a:lvl6pPr>
            <a:lvl7pPr marL="3200400" lvl="6" indent="-2794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Char char="●"/>
              <a:defRPr sz="800">
                <a:solidFill>
                  <a:schemeClr val="dk1"/>
                </a:solidFill>
              </a:defRPr>
            </a:lvl7pPr>
            <a:lvl8pPr marL="3657600" lvl="7" indent="-2794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Char char="○"/>
              <a:defRPr sz="800">
                <a:solidFill>
                  <a:schemeClr val="dk1"/>
                </a:solidFill>
              </a:defRPr>
            </a:lvl8pPr>
            <a:lvl9pPr marL="4114800" lvl="8" indent="-2794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Char char="■"/>
              <a:defRPr sz="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57" name="Google Shape;57;p6"/>
          <p:cNvSpPr txBox="1">
            <a:spLocks noGrp="1"/>
          </p:cNvSpPr>
          <p:nvPr>
            <p:ph type="title" idx="5"/>
          </p:nvPr>
        </p:nvSpPr>
        <p:spPr>
          <a:xfrm>
            <a:off x="3778200" y="5943600"/>
            <a:ext cx="5584400" cy="914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>
                <a:solidFill>
                  <a:schemeClr val="dk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>
                <a:solidFill>
                  <a:schemeClr val="dk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>
                <a:solidFill>
                  <a:schemeClr val="dk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>
                <a:solidFill>
                  <a:schemeClr val="dk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>
                <a:solidFill>
                  <a:schemeClr val="dk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>
                <a:solidFill>
                  <a:schemeClr val="dk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>
                <a:solidFill>
                  <a:schemeClr val="dk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43936295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 Cover">
  <p:cSld name="Back Cover">
    <p:bg>
      <p:bgPr>
        <a:solidFill>
          <a:schemeClr val="dk2"/>
        </a:solidFill>
        <a:effectLst/>
      </p:bgPr>
    </p:bg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8"/>
          <p:cNvSpPr/>
          <p:nvPr/>
        </p:nvSpPr>
        <p:spPr>
          <a:xfrm>
            <a:off x="0" y="5370233"/>
            <a:ext cx="2790000" cy="11409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70" name="Google Shape;70;p8"/>
          <p:cNvSpPr/>
          <p:nvPr/>
        </p:nvSpPr>
        <p:spPr>
          <a:xfrm>
            <a:off x="2374500" y="5943600"/>
            <a:ext cx="9817600" cy="9144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pic>
        <p:nvPicPr>
          <p:cNvPr id="71" name="Google Shape;71;p8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256334" y="5712197"/>
            <a:ext cx="1860865" cy="456975"/>
          </a:xfrm>
          <a:prstGeom prst="rect">
            <a:avLst/>
          </a:prstGeom>
          <a:noFill/>
          <a:ln>
            <a:noFill/>
          </a:ln>
        </p:spPr>
      </p:pic>
      <p:pic>
        <p:nvPicPr>
          <p:cNvPr id="72" name="Google Shape;72;p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931700" y="2263984"/>
            <a:ext cx="333800" cy="250325"/>
          </a:xfrm>
          <a:prstGeom prst="rect">
            <a:avLst/>
          </a:prstGeom>
          <a:noFill/>
          <a:ln>
            <a:noFill/>
          </a:ln>
        </p:spPr>
      </p:pic>
      <p:pic>
        <p:nvPicPr>
          <p:cNvPr id="73" name="Google Shape;73;p8"/>
          <p:cNvPicPr preferRelativeResize="0"/>
          <p:nvPr/>
        </p:nvPicPr>
        <p:blipFill rotWithShape="1">
          <a:blip r:embed="rId4">
            <a:alphaModFix/>
          </a:blip>
          <a:srcRect b="10"/>
          <a:stretch/>
        </p:blipFill>
        <p:spPr>
          <a:xfrm>
            <a:off x="2931700" y="3085701"/>
            <a:ext cx="333800" cy="250325"/>
          </a:xfrm>
          <a:prstGeom prst="rect">
            <a:avLst/>
          </a:prstGeom>
          <a:noFill/>
          <a:ln>
            <a:noFill/>
          </a:ln>
        </p:spPr>
      </p:pic>
      <p:pic>
        <p:nvPicPr>
          <p:cNvPr id="74" name="Google Shape;74;p8"/>
          <p:cNvPicPr preferRelativeResize="0"/>
          <p:nvPr/>
        </p:nvPicPr>
        <p:blipFill rotWithShape="1">
          <a:blip r:embed="rId5">
            <a:alphaModFix/>
          </a:blip>
          <a:srcRect b="10"/>
          <a:stretch/>
        </p:blipFill>
        <p:spPr>
          <a:xfrm>
            <a:off x="5874700" y="2263984"/>
            <a:ext cx="333800" cy="250325"/>
          </a:xfrm>
          <a:prstGeom prst="rect">
            <a:avLst/>
          </a:prstGeom>
          <a:noFill/>
          <a:ln>
            <a:noFill/>
          </a:ln>
        </p:spPr>
      </p:pic>
      <p:pic>
        <p:nvPicPr>
          <p:cNvPr id="75" name="Google Shape;75;p8"/>
          <p:cNvPicPr preferRelativeResize="0"/>
          <p:nvPr/>
        </p:nvPicPr>
        <p:blipFill rotWithShape="1">
          <a:blip r:embed="rId6">
            <a:alphaModFix/>
          </a:blip>
          <a:srcRect t="-21732" b="-21718"/>
          <a:stretch/>
        </p:blipFill>
        <p:spPr>
          <a:xfrm>
            <a:off x="5874700" y="3085717"/>
            <a:ext cx="333800" cy="333767"/>
          </a:xfrm>
          <a:prstGeom prst="rect">
            <a:avLst/>
          </a:prstGeom>
          <a:noFill/>
          <a:ln>
            <a:noFill/>
          </a:ln>
        </p:spPr>
      </p:pic>
      <p:sp>
        <p:nvSpPr>
          <p:cNvPr id="76" name="Google Shape;76;p8"/>
          <p:cNvSpPr txBox="1">
            <a:spLocks noGrp="1"/>
          </p:cNvSpPr>
          <p:nvPr>
            <p:ph type="subTitle" idx="1"/>
          </p:nvPr>
        </p:nvSpPr>
        <p:spPr>
          <a:xfrm>
            <a:off x="3360300" y="2130375"/>
            <a:ext cx="2419600" cy="517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300"/>
              <a:buNone/>
              <a:defRPr>
                <a:solidFill>
                  <a:schemeClr val="accent6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100"/>
              <a:buNone/>
              <a:defRPr>
                <a:solidFill>
                  <a:schemeClr val="accent6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100"/>
              <a:buNone/>
              <a:defRPr>
                <a:solidFill>
                  <a:schemeClr val="accent6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100"/>
              <a:buNone/>
              <a:defRPr>
                <a:solidFill>
                  <a:schemeClr val="accent6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100"/>
              <a:buNone/>
              <a:defRPr>
                <a:solidFill>
                  <a:schemeClr val="accent6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100"/>
              <a:buNone/>
              <a:defRPr>
                <a:solidFill>
                  <a:schemeClr val="accent6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100"/>
              <a:buNone/>
              <a:defRPr>
                <a:solidFill>
                  <a:schemeClr val="accent6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100"/>
              <a:buNone/>
              <a:defRPr>
                <a:solidFill>
                  <a:schemeClr val="accent6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100"/>
              <a:buNone/>
              <a:defRPr>
                <a:solidFill>
                  <a:schemeClr val="accent6"/>
                </a:solidFill>
              </a:defRPr>
            </a:lvl9pPr>
          </a:lstStyle>
          <a:p>
            <a:endParaRPr/>
          </a:p>
        </p:txBody>
      </p:sp>
      <p:sp>
        <p:nvSpPr>
          <p:cNvPr id="77" name="Google Shape;77;p8"/>
          <p:cNvSpPr txBox="1">
            <a:spLocks noGrp="1"/>
          </p:cNvSpPr>
          <p:nvPr>
            <p:ph type="subTitle" idx="2"/>
          </p:nvPr>
        </p:nvSpPr>
        <p:spPr>
          <a:xfrm>
            <a:off x="6303300" y="2130375"/>
            <a:ext cx="2419600" cy="517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300"/>
              <a:buNone/>
              <a:defRPr>
                <a:solidFill>
                  <a:schemeClr val="accent6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100"/>
              <a:buNone/>
              <a:defRPr>
                <a:solidFill>
                  <a:schemeClr val="accent6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100"/>
              <a:buNone/>
              <a:defRPr>
                <a:solidFill>
                  <a:schemeClr val="accent6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100"/>
              <a:buNone/>
              <a:defRPr>
                <a:solidFill>
                  <a:schemeClr val="accent6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100"/>
              <a:buNone/>
              <a:defRPr>
                <a:solidFill>
                  <a:schemeClr val="accent6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100"/>
              <a:buNone/>
              <a:defRPr>
                <a:solidFill>
                  <a:schemeClr val="accent6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100"/>
              <a:buNone/>
              <a:defRPr>
                <a:solidFill>
                  <a:schemeClr val="accent6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100"/>
              <a:buNone/>
              <a:defRPr>
                <a:solidFill>
                  <a:schemeClr val="accent6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100"/>
              <a:buNone/>
              <a:defRPr>
                <a:solidFill>
                  <a:schemeClr val="accent6"/>
                </a:solidFill>
              </a:defRPr>
            </a:lvl9pPr>
          </a:lstStyle>
          <a:p>
            <a:endParaRPr/>
          </a:p>
        </p:txBody>
      </p:sp>
      <p:sp>
        <p:nvSpPr>
          <p:cNvPr id="78" name="Google Shape;78;p8"/>
          <p:cNvSpPr txBox="1">
            <a:spLocks noGrp="1"/>
          </p:cNvSpPr>
          <p:nvPr>
            <p:ph type="subTitle" idx="3"/>
          </p:nvPr>
        </p:nvSpPr>
        <p:spPr>
          <a:xfrm>
            <a:off x="3360300" y="2993850"/>
            <a:ext cx="2419600" cy="517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300"/>
              <a:buNone/>
              <a:defRPr>
                <a:solidFill>
                  <a:schemeClr val="accent6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100"/>
              <a:buNone/>
              <a:defRPr>
                <a:solidFill>
                  <a:schemeClr val="accent6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100"/>
              <a:buNone/>
              <a:defRPr>
                <a:solidFill>
                  <a:schemeClr val="accent6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100"/>
              <a:buNone/>
              <a:defRPr>
                <a:solidFill>
                  <a:schemeClr val="accent6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100"/>
              <a:buNone/>
              <a:defRPr>
                <a:solidFill>
                  <a:schemeClr val="accent6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100"/>
              <a:buNone/>
              <a:defRPr>
                <a:solidFill>
                  <a:schemeClr val="accent6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100"/>
              <a:buNone/>
              <a:defRPr>
                <a:solidFill>
                  <a:schemeClr val="accent6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100"/>
              <a:buNone/>
              <a:defRPr>
                <a:solidFill>
                  <a:schemeClr val="accent6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100"/>
              <a:buNone/>
              <a:defRPr>
                <a:solidFill>
                  <a:schemeClr val="accent6"/>
                </a:solidFill>
              </a:defRPr>
            </a:lvl9pPr>
          </a:lstStyle>
          <a:p>
            <a:endParaRPr/>
          </a:p>
        </p:txBody>
      </p:sp>
      <p:sp>
        <p:nvSpPr>
          <p:cNvPr id="79" name="Google Shape;79;p8"/>
          <p:cNvSpPr txBox="1">
            <a:spLocks noGrp="1"/>
          </p:cNvSpPr>
          <p:nvPr>
            <p:ph type="subTitle" idx="4"/>
          </p:nvPr>
        </p:nvSpPr>
        <p:spPr>
          <a:xfrm>
            <a:off x="6303300" y="2993850"/>
            <a:ext cx="2419600" cy="517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300"/>
              <a:buNone/>
              <a:defRPr>
                <a:solidFill>
                  <a:schemeClr val="accent6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100"/>
              <a:buNone/>
              <a:defRPr>
                <a:solidFill>
                  <a:schemeClr val="accent6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100"/>
              <a:buNone/>
              <a:defRPr>
                <a:solidFill>
                  <a:schemeClr val="accent6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100"/>
              <a:buNone/>
              <a:defRPr>
                <a:solidFill>
                  <a:schemeClr val="accent6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100"/>
              <a:buNone/>
              <a:defRPr>
                <a:solidFill>
                  <a:schemeClr val="accent6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100"/>
              <a:buNone/>
              <a:defRPr>
                <a:solidFill>
                  <a:schemeClr val="accent6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100"/>
              <a:buNone/>
              <a:defRPr>
                <a:solidFill>
                  <a:schemeClr val="accent6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100"/>
              <a:buNone/>
              <a:defRPr>
                <a:solidFill>
                  <a:schemeClr val="accent6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100"/>
              <a:buNone/>
              <a:defRPr>
                <a:solidFill>
                  <a:schemeClr val="accent6"/>
                </a:solidFill>
              </a:defRPr>
            </a:lvl9pPr>
          </a:lstStyle>
          <a:p>
            <a:endParaRPr/>
          </a:p>
        </p:txBody>
      </p:sp>
      <p:sp>
        <p:nvSpPr>
          <p:cNvPr id="80" name="Google Shape;80;p8"/>
          <p:cNvSpPr txBox="1">
            <a:spLocks noGrp="1"/>
          </p:cNvSpPr>
          <p:nvPr>
            <p:ph type="title"/>
          </p:nvPr>
        </p:nvSpPr>
        <p:spPr>
          <a:xfrm>
            <a:off x="2790000" y="5943600"/>
            <a:ext cx="5584400" cy="914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>
                <a:solidFill>
                  <a:schemeClr val="dk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>
                <a:solidFill>
                  <a:schemeClr val="dk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>
                <a:solidFill>
                  <a:schemeClr val="dk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>
                <a:solidFill>
                  <a:schemeClr val="dk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>
                <a:solidFill>
                  <a:schemeClr val="dk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>
                <a:solidFill>
                  <a:schemeClr val="dk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>
                <a:solidFill>
                  <a:schemeClr val="dk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81" name="Google Shape;81;p8"/>
          <p:cNvSpPr txBox="1">
            <a:spLocks noGrp="1"/>
          </p:cNvSpPr>
          <p:nvPr>
            <p:ph type="body" idx="5"/>
          </p:nvPr>
        </p:nvSpPr>
        <p:spPr>
          <a:xfrm>
            <a:off x="8823867" y="5943599"/>
            <a:ext cx="2877600" cy="914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2921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Char char="●"/>
              <a:defRPr sz="1000">
                <a:solidFill>
                  <a:schemeClr val="dk1"/>
                </a:solidFill>
              </a:defRPr>
            </a:lvl1pPr>
            <a:lvl2pPr marL="914400" lvl="1" indent="-2794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Char char="○"/>
              <a:defRPr sz="800">
                <a:solidFill>
                  <a:schemeClr val="dk1"/>
                </a:solidFill>
              </a:defRPr>
            </a:lvl2pPr>
            <a:lvl3pPr marL="1371600" lvl="2" indent="-2794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Char char="■"/>
              <a:defRPr sz="800">
                <a:solidFill>
                  <a:schemeClr val="dk1"/>
                </a:solidFill>
              </a:defRPr>
            </a:lvl3pPr>
            <a:lvl4pPr marL="1828800" lvl="3" indent="-2794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Char char="●"/>
              <a:defRPr sz="800">
                <a:solidFill>
                  <a:schemeClr val="dk1"/>
                </a:solidFill>
              </a:defRPr>
            </a:lvl4pPr>
            <a:lvl5pPr marL="2286000" lvl="4" indent="-2794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Char char="○"/>
              <a:defRPr sz="800">
                <a:solidFill>
                  <a:schemeClr val="dk1"/>
                </a:solidFill>
              </a:defRPr>
            </a:lvl5pPr>
            <a:lvl6pPr marL="2743200" lvl="5" indent="-2794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Char char="■"/>
              <a:defRPr sz="800">
                <a:solidFill>
                  <a:schemeClr val="dk1"/>
                </a:solidFill>
              </a:defRPr>
            </a:lvl6pPr>
            <a:lvl7pPr marL="3200400" lvl="6" indent="-2794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Char char="●"/>
              <a:defRPr sz="800">
                <a:solidFill>
                  <a:schemeClr val="dk1"/>
                </a:solidFill>
              </a:defRPr>
            </a:lvl7pPr>
            <a:lvl8pPr marL="3657600" lvl="7" indent="-2794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Char char="○"/>
              <a:defRPr sz="800">
                <a:solidFill>
                  <a:schemeClr val="dk1"/>
                </a:solidFill>
              </a:defRPr>
            </a:lvl8pPr>
            <a:lvl9pPr marL="4114800" lvl="8" indent="-2794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Char char="■"/>
              <a:defRPr sz="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82" name="Google Shape;82;p8"/>
          <p:cNvSpPr txBox="1">
            <a:spLocks noGrp="1"/>
          </p:cNvSpPr>
          <p:nvPr>
            <p:ph type="title" idx="6"/>
          </p:nvPr>
        </p:nvSpPr>
        <p:spPr>
          <a:xfrm>
            <a:off x="2787467" y="892800"/>
            <a:ext cx="4406400" cy="641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None/>
              <a:defRPr>
                <a:solidFill>
                  <a:srgbClr val="FFFFFF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None/>
              <a:defRPr>
                <a:solidFill>
                  <a:srgbClr val="FFFFFF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None/>
              <a:defRPr>
                <a:solidFill>
                  <a:srgbClr val="FFFFFF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None/>
              <a:defRPr>
                <a:solidFill>
                  <a:srgbClr val="FFFFFF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None/>
              <a:defRPr>
                <a:solidFill>
                  <a:srgbClr val="FFFFFF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None/>
              <a:defRPr>
                <a:solidFill>
                  <a:srgbClr val="FFFFFF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None/>
              <a:defRPr>
                <a:solidFill>
                  <a:srgbClr val="FFFFFF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None/>
              <a:defRPr>
                <a:solidFill>
                  <a:srgbClr val="FFFFFF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None/>
              <a:defRPr>
                <a:solidFill>
                  <a:srgbClr val="FFFFFF"/>
                </a:solidFill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78414251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Slide 1" type="secHead">
  <p:cSld name="Content Slide 1">
    <p:bg>
      <p:bgPr>
        <a:solidFill>
          <a:schemeClr val="dk1"/>
        </a:solidFill>
        <a:effectLst/>
      </p:bgPr>
    </p:bg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4"/>
          <p:cNvSpPr/>
          <p:nvPr/>
        </p:nvSpPr>
        <p:spPr>
          <a:xfrm>
            <a:off x="0" y="5370233"/>
            <a:ext cx="2790000" cy="11409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27" name="Google Shape;27;p4"/>
          <p:cNvSpPr/>
          <p:nvPr/>
        </p:nvSpPr>
        <p:spPr>
          <a:xfrm>
            <a:off x="2374500" y="5943600"/>
            <a:ext cx="9817600" cy="9144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28" name="Google Shape;28;p4"/>
          <p:cNvSpPr txBox="1">
            <a:spLocks noGrp="1"/>
          </p:cNvSpPr>
          <p:nvPr>
            <p:ph type="title"/>
          </p:nvPr>
        </p:nvSpPr>
        <p:spPr>
          <a:xfrm>
            <a:off x="2790000" y="5943600"/>
            <a:ext cx="5584400" cy="914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>
                <a:solidFill>
                  <a:schemeClr val="dk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>
                <a:solidFill>
                  <a:schemeClr val="dk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>
                <a:solidFill>
                  <a:schemeClr val="dk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>
                <a:solidFill>
                  <a:schemeClr val="dk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>
                <a:solidFill>
                  <a:schemeClr val="dk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>
                <a:solidFill>
                  <a:schemeClr val="dk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>
                <a:solidFill>
                  <a:schemeClr val="dk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pic>
        <p:nvPicPr>
          <p:cNvPr id="29" name="Google Shape;29;p4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265534" y="5635984"/>
            <a:ext cx="1860865" cy="456975"/>
          </a:xfrm>
          <a:prstGeom prst="rect">
            <a:avLst/>
          </a:prstGeom>
          <a:noFill/>
          <a:ln>
            <a:noFill/>
          </a:ln>
        </p:spPr>
      </p:pic>
      <p:sp>
        <p:nvSpPr>
          <p:cNvPr id="30" name="Google Shape;30;p4"/>
          <p:cNvSpPr/>
          <p:nvPr/>
        </p:nvSpPr>
        <p:spPr>
          <a:xfrm>
            <a:off x="846000" y="0"/>
            <a:ext cx="11346000" cy="9144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31" name="Google Shape;31;p4"/>
          <p:cNvSpPr txBox="1">
            <a:spLocks noGrp="1"/>
          </p:cNvSpPr>
          <p:nvPr>
            <p:ph type="title" idx="2"/>
          </p:nvPr>
        </p:nvSpPr>
        <p:spPr>
          <a:xfrm>
            <a:off x="1193800" y="0"/>
            <a:ext cx="10753200" cy="914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>
                <a:solidFill>
                  <a:schemeClr val="dk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>
                <a:solidFill>
                  <a:schemeClr val="dk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>
                <a:solidFill>
                  <a:schemeClr val="dk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>
                <a:solidFill>
                  <a:schemeClr val="dk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>
                <a:solidFill>
                  <a:schemeClr val="dk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>
                <a:solidFill>
                  <a:schemeClr val="dk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>
                <a:solidFill>
                  <a:schemeClr val="dk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32" name="Google Shape;32;p4"/>
          <p:cNvSpPr txBox="1">
            <a:spLocks noGrp="1"/>
          </p:cNvSpPr>
          <p:nvPr>
            <p:ph type="subTitle" idx="1"/>
          </p:nvPr>
        </p:nvSpPr>
        <p:spPr>
          <a:xfrm>
            <a:off x="1193800" y="1136333"/>
            <a:ext cx="7813200" cy="524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Montserrat Medium"/>
              <a:buNone/>
              <a:defRPr sz="1400">
                <a:solidFill>
                  <a:schemeClr val="lt2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None/>
              <a:defRPr sz="1600">
                <a:solidFill>
                  <a:schemeClr val="lt2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None/>
              <a:defRPr sz="1600">
                <a:solidFill>
                  <a:schemeClr val="lt2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None/>
              <a:defRPr sz="1600">
                <a:solidFill>
                  <a:schemeClr val="lt2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None/>
              <a:defRPr sz="1600">
                <a:solidFill>
                  <a:schemeClr val="lt2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None/>
              <a:defRPr sz="1600">
                <a:solidFill>
                  <a:schemeClr val="lt2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None/>
              <a:defRPr sz="1600">
                <a:solidFill>
                  <a:schemeClr val="lt2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None/>
              <a:defRPr sz="1600">
                <a:solidFill>
                  <a:schemeClr val="lt2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None/>
              <a:defRPr sz="1600">
                <a:solidFill>
                  <a:schemeClr val="lt2"/>
                </a:solidFill>
              </a:defRPr>
            </a:lvl9pPr>
          </a:lstStyle>
          <a:p>
            <a:endParaRPr/>
          </a:p>
        </p:txBody>
      </p:sp>
      <p:sp>
        <p:nvSpPr>
          <p:cNvPr id="33" name="Google Shape;33;p4"/>
          <p:cNvSpPr txBox="1">
            <a:spLocks noGrp="1"/>
          </p:cNvSpPr>
          <p:nvPr>
            <p:ph type="body" idx="3"/>
          </p:nvPr>
        </p:nvSpPr>
        <p:spPr>
          <a:xfrm>
            <a:off x="1193800" y="1848700"/>
            <a:ext cx="4914800" cy="3321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292100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000"/>
              <a:buChar char="●"/>
              <a:defRPr sz="1000">
                <a:solidFill>
                  <a:schemeClr val="lt2"/>
                </a:solidFill>
              </a:defRPr>
            </a:lvl1pPr>
            <a:lvl2pPr marL="914400" lvl="1" indent="-279400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800"/>
              <a:buChar char="○"/>
              <a:defRPr sz="800">
                <a:solidFill>
                  <a:schemeClr val="lt2"/>
                </a:solidFill>
              </a:defRPr>
            </a:lvl2pPr>
            <a:lvl3pPr marL="1371600" lvl="2" indent="-279400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800"/>
              <a:buChar char="■"/>
              <a:defRPr sz="800">
                <a:solidFill>
                  <a:schemeClr val="lt2"/>
                </a:solidFill>
              </a:defRPr>
            </a:lvl3pPr>
            <a:lvl4pPr marL="1828800" lvl="3" indent="-279400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800"/>
              <a:buChar char="●"/>
              <a:defRPr sz="800">
                <a:solidFill>
                  <a:schemeClr val="lt2"/>
                </a:solidFill>
              </a:defRPr>
            </a:lvl4pPr>
            <a:lvl5pPr marL="2286000" lvl="4" indent="-279400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800"/>
              <a:buChar char="○"/>
              <a:defRPr sz="800">
                <a:solidFill>
                  <a:schemeClr val="lt2"/>
                </a:solidFill>
              </a:defRPr>
            </a:lvl5pPr>
            <a:lvl6pPr marL="2743200" lvl="5" indent="-279400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800"/>
              <a:buChar char="■"/>
              <a:defRPr sz="800">
                <a:solidFill>
                  <a:schemeClr val="lt2"/>
                </a:solidFill>
              </a:defRPr>
            </a:lvl6pPr>
            <a:lvl7pPr marL="3200400" lvl="6" indent="-279400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800"/>
              <a:buChar char="●"/>
              <a:defRPr sz="800">
                <a:solidFill>
                  <a:schemeClr val="lt2"/>
                </a:solidFill>
              </a:defRPr>
            </a:lvl7pPr>
            <a:lvl8pPr marL="3657600" lvl="7" indent="-279400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800"/>
              <a:buChar char="○"/>
              <a:defRPr sz="800">
                <a:solidFill>
                  <a:schemeClr val="lt2"/>
                </a:solidFill>
              </a:defRPr>
            </a:lvl8pPr>
            <a:lvl9pPr marL="4114800" lvl="8" indent="-279400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800"/>
              <a:buChar char="■"/>
              <a:defRPr sz="800">
                <a:solidFill>
                  <a:schemeClr val="lt2"/>
                </a:solidFill>
              </a:defRPr>
            </a:lvl9pPr>
          </a:lstStyle>
          <a:p>
            <a:endParaRPr/>
          </a:p>
        </p:txBody>
      </p:sp>
      <p:sp>
        <p:nvSpPr>
          <p:cNvPr id="34" name="Google Shape;34;p4"/>
          <p:cNvSpPr txBox="1">
            <a:spLocks noGrp="1"/>
          </p:cNvSpPr>
          <p:nvPr>
            <p:ph type="body" idx="4"/>
          </p:nvPr>
        </p:nvSpPr>
        <p:spPr>
          <a:xfrm>
            <a:off x="6184900" y="1848700"/>
            <a:ext cx="4914800" cy="3321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292100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000"/>
              <a:buChar char="●"/>
              <a:defRPr sz="1000">
                <a:solidFill>
                  <a:schemeClr val="lt2"/>
                </a:solidFill>
              </a:defRPr>
            </a:lvl1pPr>
            <a:lvl2pPr marL="914400" lvl="1" indent="-279400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800"/>
              <a:buChar char="○"/>
              <a:defRPr sz="800">
                <a:solidFill>
                  <a:schemeClr val="lt2"/>
                </a:solidFill>
              </a:defRPr>
            </a:lvl2pPr>
            <a:lvl3pPr marL="1371600" lvl="2" indent="-279400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800"/>
              <a:buChar char="■"/>
              <a:defRPr sz="800">
                <a:solidFill>
                  <a:schemeClr val="lt2"/>
                </a:solidFill>
              </a:defRPr>
            </a:lvl3pPr>
            <a:lvl4pPr marL="1828800" lvl="3" indent="-279400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800"/>
              <a:buChar char="●"/>
              <a:defRPr sz="800">
                <a:solidFill>
                  <a:schemeClr val="lt2"/>
                </a:solidFill>
              </a:defRPr>
            </a:lvl4pPr>
            <a:lvl5pPr marL="2286000" lvl="4" indent="-279400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800"/>
              <a:buChar char="○"/>
              <a:defRPr sz="800">
                <a:solidFill>
                  <a:schemeClr val="lt2"/>
                </a:solidFill>
              </a:defRPr>
            </a:lvl5pPr>
            <a:lvl6pPr marL="2743200" lvl="5" indent="-279400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800"/>
              <a:buChar char="■"/>
              <a:defRPr sz="800">
                <a:solidFill>
                  <a:schemeClr val="lt2"/>
                </a:solidFill>
              </a:defRPr>
            </a:lvl6pPr>
            <a:lvl7pPr marL="3200400" lvl="6" indent="-279400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800"/>
              <a:buChar char="●"/>
              <a:defRPr sz="800">
                <a:solidFill>
                  <a:schemeClr val="lt2"/>
                </a:solidFill>
              </a:defRPr>
            </a:lvl7pPr>
            <a:lvl8pPr marL="3657600" lvl="7" indent="-279400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800"/>
              <a:buChar char="○"/>
              <a:defRPr sz="800">
                <a:solidFill>
                  <a:schemeClr val="lt2"/>
                </a:solidFill>
              </a:defRPr>
            </a:lvl8pPr>
            <a:lvl9pPr marL="4114800" lvl="8" indent="-279400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800"/>
              <a:buChar char="■"/>
              <a:defRPr sz="800">
                <a:solidFill>
                  <a:schemeClr val="lt2"/>
                </a:solidFill>
              </a:defRPr>
            </a:lvl9pPr>
          </a:lstStyle>
          <a:p>
            <a:endParaRPr/>
          </a:p>
        </p:txBody>
      </p:sp>
      <p:sp>
        <p:nvSpPr>
          <p:cNvPr id="35" name="Google Shape;35;p4"/>
          <p:cNvSpPr txBox="1">
            <a:spLocks noGrp="1"/>
          </p:cNvSpPr>
          <p:nvPr>
            <p:ph type="body" idx="5"/>
          </p:nvPr>
        </p:nvSpPr>
        <p:spPr>
          <a:xfrm>
            <a:off x="8823867" y="5943599"/>
            <a:ext cx="2877600" cy="914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2921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Char char="●"/>
              <a:defRPr sz="1000">
                <a:solidFill>
                  <a:schemeClr val="dk1"/>
                </a:solidFill>
              </a:defRPr>
            </a:lvl1pPr>
            <a:lvl2pPr marL="914400" lvl="1" indent="-2794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Char char="○"/>
              <a:defRPr sz="800">
                <a:solidFill>
                  <a:schemeClr val="dk1"/>
                </a:solidFill>
              </a:defRPr>
            </a:lvl2pPr>
            <a:lvl3pPr marL="1371600" lvl="2" indent="-2794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Char char="■"/>
              <a:defRPr sz="800">
                <a:solidFill>
                  <a:schemeClr val="dk1"/>
                </a:solidFill>
              </a:defRPr>
            </a:lvl3pPr>
            <a:lvl4pPr marL="1828800" lvl="3" indent="-2794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Char char="●"/>
              <a:defRPr sz="800">
                <a:solidFill>
                  <a:schemeClr val="dk1"/>
                </a:solidFill>
              </a:defRPr>
            </a:lvl4pPr>
            <a:lvl5pPr marL="2286000" lvl="4" indent="-2794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Char char="○"/>
              <a:defRPr sz="800">
                <a:solidFill>
                  <a:schemeClr val="dk1"/>
                </a:solidFill>
              </a:defRPr>
            </a:lvl5pPr>
            <a:lvl6pPr marL="2743200" lvl="5" indent="-2794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Char char="■"/>
              <a:defRPr sz="800">
                <a:solidFill>
                  <a:schemeClr val="dk1"/>
                </a:solidFill>
              </a:defRPr>
            </a:lvl6pPr>
            <a:lvl7pPr marL="3200400" lvl="6" indent="-2794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Char char="●"/>
              <a:defRPr sz="800">
                <a:solidFill>
                  <a:schemeClr val="dk1"/>
                </a:solidFill>
              </a:defRPr>
            </a:lvl7pPr>
            <a:lvl8pPr marL="3657600" lvl="7" indent="-2794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Char char="○"/>
              <a:defRPr sz="800">
                <a:solidFill>
                  <a:schemeClr val="dk1"/>
                </a:solidFill>
              </a:defRPr>
            </a:lvl8pPr>
            <a:lvl9pPr marL="4114800" lvl="8" indent="-2794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Char char="■"/>
              <a:defRPr sz="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88325696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905699" cy="3881904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1350"/>
              </a:spcAft>
              <a:defRPr/>
            </a:lvl1pPr>
            <a:lvl2pPr>
              <a:lnSpc>
                <a:spcPct val="100000"/>
              </a:lnSpc>
              <a:spcAft>
                <a:spcPts val="1350"/>
              </a:spcAft>
              <a:defRPr/>
            </a:lvl2pPr>
            <a:lvl3pPr>
              <a:lnSpc>
                <a:spcPct val="100000"/>
              </a:lnSpc>
              <a:spcAft>
                <a:spcPts val="1350"/>
              </a:spcAft>
              <a:defRPr/>
            </a:lvl3pPr>
            <a:lvl4pPr>
              <a:lnSpc>
                <a:spcPct val="100000"/>
              </a:lnSpc>
              <a:spcAft>
                <a:spcPts val="1350"/>
              </a:spcAft>
              <a:defRPr/>
            </a:lvl4pPr>
            <a:lvl5pPr>
              <a:lnSpc>
                <a:spcPct val="100000"/>
              </a:lnSpc>
              <a:spcAft>
                <a:spcPts val="1350"/>
              </a:spcAft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F46C79FD-C571-418B-AB0F-5EE936C85276}" type="slidenum">
              <a:rPr lang="en-GB" smtClean="0"/>
              <a:t>‹#›</a:t>
            </a:fld>
            <a:endParaRPr lang="en-GB"/>
          </a:p>
        </p:txBody>
      </p:sp>
      <p:sp>
        <p:nvSpPr>
          <p:cNvPr id="9" name="Title Placeholder 1"/>
          <p:cNvSpPr>
            <a:spLocks noGrp="1"/>
          </p:cNvSpPr>
          <p:nvPr>
            <p:ph type="title"/>
          </p:nvPr>
        </p:nvSpPr>
        <p:spPr>
          <a:xfrm>
            <a:off x="2029501" y="194104"/>
            <a:ext cx="10515600" cy="782357"/>
          </a:xfrm>
          <a:prstGeom prst="rect">
            <a:avLst/>
          </a:prstGeom>
        </p:spPr>
        <p:txBody>
          <a:bodyPr vert="horz" lIns="91440" tIns="45720" rIns="91440" bIns="0" rtlCol="0" anchor="b" anchorCtr="0">
            <a:noAutofit/>
          </a:bodyPr>
          <a:lstStyle>
            <a:lvl1pPr>
              <a:defRPr sz="27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9253013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21EC1E7C-FCB7-DF4E-B3A5-74C740EB43A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fld id="{F5E2DBAC-E5D6-A243-92C1-B9B7D756FA3A}" type="datetimeFigureOut">
              <a:rPr lang="fr-FR" smtClean="0"/>
              <a:t>17/05/2022</a:t>
            </a:fld>
            <a:endParaRPr lang="fr-FR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A4D907FD-68A0-2A47-947F-A644A4DDF5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E643B783-7156-A14A-A7AA-5F4C1A8215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fld id="{32C4FF22-D0F9-654B-8B8C-E852886850E9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4982169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38CE27-630F-4BC4-A110-11A482264CE8}"/>
              </a:ext>
            </a:extLst>
          </p:cNvPr>
          <p:cNvSpPr>
            <a:spLocks noGrp="1"/>
          </p:cNvSpPr>
          <p:nvPr>
            <p:ph type="title"/>
          </p:nvPr>
        </p:nvSpPr>
        <p:spPr bwMode="gray"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1E16FF4-FAE5-43DD-9C16-6D07E16BB1D0}"/>
              </a:ext>
            </a:extLst>
          </p:cNvPr>
          <p:cNvSpPr>
            <a:spLocks noGrp="1"/>
          </p:cNvSpPr>
          <p:nvPr>
            <p:ph idx="1"/>
          </p:nvPr>
        </p:nvSpPr>
        <p:spPr bwMode="gray"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99643466"/>
      </p:ext>
    </p:extLst>
  </p:cSld>
  <p:clrMapOvr>
    <a:masterClrMapping/>
  </p:clrMapOvr>
  <p:transition spd="slow">
    <p:wipe dir="r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802219"/>
            <a:ext cx="12192000" cy="6059194"/>
          </a:xfrm>
          <a:prstGeom prst="rect">
            <a:avLst/>
          </a:prstGeom>
        </p:spPr>
      </p:pic>
      <p:sp>
        <p:nvSpPr>
          <p:cNvPr id="14" name="Rectangle 13"/>
          <p:cNvSpPr/>
          <p:nvPr userDrawn="1"/>
        </p:nvSpPr>
        <p:spPr>
          <a:xfrm>
            <a:off x="5289" y="1078173"/>
            <a:ext cx="12197346" cy="5783239"/>
          </a:xfrm>
          <a:prstGeom prst="rect">
            <a:avLst/>
          </a:prstGeom>
          <a:solidFill>
            <a:srgbClr val="024EA2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GB">
              <a:solidFill>
                <a:schemeClr val="accent4"/>
              </a:solidFill>
            </a:endParaRPr>
          </a:p>
        </p:txBody>
      </p:sp>
      <p:sp>
        <p:nvSpPr>
          <p:cNvPr id="2" name="Rectangle 1"/>
          <p:cNvSpPr/>
          <p:nvPr userDrawn="1"/>
        </p:nvSpPr>
        <p:spPr>
          <a:xfrm>
            <a:off x="0" y="0"/>
            <a:ext cx="12192000" cy="107817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GB"/>
          </a:p>
        </p:txBody>
      </p:sp>
      <p:sp>
        <p:nvSpPr>
          <p:cNvPr id="6" name="Title 1"/>
          <p:cNvSpPr>
            <a:spLocks noGrp="1"/>
          </p:cNvSpPr>
          <p:nvPr>
            <p:ph type="ctrTitle"/>
          </p:nvPr>
        </p:nvSpPr>
        <p:spPr>
          <a:xfrm>
            <a:off x="1071350" y="1992572"/>
            <a:ext cx="10065224" cy="2149523"/>
          </a:xfrm>
        </p:spPr>
        <p:txBody>
          <a:bodyPr wrap="none" anchor="t">
            <a:noAutofit/>
          </a:bodyPr>
          <a:lstStyle>
            <a:lvl1pPr algn="l">
              <a:defRPr sz="6000" b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838200" y="1978925"/>
            <a:ext cx="0" cy="4879075"/>
          </a:xfrm>
          <a:prstGeom prst="line">
            <a:avLst/>
          </a:prstGeom>
          <a:ln w="28575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ctangle 10"/>
          <p:cNvSpPr/>
          <p:nvPr userDrawn="1"/>
        </p:nvSpPr>
        <p:spPr>
          <a:xfrm>
            <a:off x="5741158" y="6619164"/>
            <a:ext cx="707409" cy="240594"/>
          </a:xfrm>
          <a:prstGeom prst="rect">
            <a:avLst/>
          </a:prstGeom>
          <a:solidFill>
            <a:srgbClr val="0044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GB"/>
          </a:p>
        </p:txBody>
      </p:sp>
      <p:sp>
        <p:nvSpPr>
          <p:cNvPr id="12" name="Subtitle 2"/>
          <p:cNvSpPr>
            <a:spLocks noGrp="1"/>
          </p:cNvSpPr>
          <p:nvPr>
            <p:ph type="subTitle" idx="1"/>
          </p:nvPr>
        </p:nvSpPr>
        <p:spPr>
          <a:xfrm>
            <a:off x="1071351" y="4418049"/>
            <a:ext cx="10065224" cy="897754"/>
          </a:xfrm>
        </p:spPr>
        <p:txBody>
          <a:bodyPr wrap="none">
            <a:noAutofit/>
          </a:bodyPr>
          <a:lstStyle>
            <a:lvl1pPr marL="0" indent="0" algn="l">
              <a:buNone/>
              <a:defRPr sz="2800" i="0">
                <a:solidFill>
                  <a:schemeClr val="accent5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 dirty="0"/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88933" y="258042"/>
            <a:ext cx="1659793" cy="1152460"/>
          </a:xfrm>
          <a:prstGeom prst="rect">
            <a:avLst/>
          </a:prstGeom>
        </p:spPr>
      </p:pic>
      <p:sp>
        <p:nvSpPr>
          <p:cNvPr id="16" name="Text Placeholder 18"/>
          <p:cNvSpPr>
            <a:spLocks noGrp="1"/>
          </p:cNvSpPr>
          <p:nvPr>
            <p:ph type="body" sz="quarter" idx="13"/>
          </p:nvPr>
        </p:nvSpPr>
        <p:spPr>
          <a:xfrm>
            <a:off x="6096000" y="5557903"/>
            <a:ext cx="5040313" cy="528998"/>
          </a:xfrm>
        </p:spPr>
        <p:txBody>
          <a:bodyPr wrap="none">
            <a:noAutofit/>
          </a:bodyPr>
          <a:lstStyle>
            <a:lvl1pPr marL="0" indent="0" algn="r">
              <a:buFontTx/>
              <a:buNone/>
              <a:defRPr sz="2200" i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82442872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hapt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356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70189" y="1122363"/>
            <a:ext cx="10676038" cy="2387600"/>
          </a:xfrm>
        </p:spPr>
        <p:txBody>
          <a:bodyPr anchor="b">
            <a:noAutofit/>
          </a:bodyPr>
          <a:lstStyle>
            <a:lvl1pPr algn="l">
              <a:defRPr sz="6000">
                <a:solidFill>
                  <a:schemeClr val="accent5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70189" y="3602038"/>
            <a:ext cx="10676038" cy="1655762"/>
          </a:xfrm>
        </p:spPr>
        <p:txBody>
          <a:bodyPr>
            <a:noAutofit/>
          </a:bodyPr>
          <a:lstStyle>
            <a:lvl1pPr marL="0" indent="0" algn="l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F46C79FD-C571-418B-AB0F-5EE936C85276}" type="slidenum">
              <a:rPr lang="en-GB" smtClean="0"/>
              <a:pPr/>
              <a:t>‹#›</a:t>
            </a:fld>
            <a:endParaRPr lang="en-GB" dirty="0"/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838200" y="0"/>
            <a:ext cx="0" cy="3295934"/>
          </a:xfrm>
          <a:prstGeom prst="line">
            <a:avLst/>
          </a:prstGeom>
          <a:ln w="28575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27715" y="6045257"/>
            <a:ext cx="1718512" cy="4511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86990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ter Slide (2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F46C79FD-C571-418B-AB0F-5EE936C85276}" type="slidenum">
              <a:rPr lang="en-GB" smtClean="0"/>
              <a:t>‹#›</a:t>
            </a:fld>
            <a:endParaRPr lang="en-GB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33852" y="6045865"/>
            <a:ext cx="1716200" cy="450546"/>
          </a:xfrm>
          <a:prstGeom prst="rect">
            <a:avLst/>
          </a:prstGeom>
        </p:spPr>
      </p:pic>
      <p:sp>
        <p:nvSpPr>
          <p:cNvPr id="11" name="Title 1"/>
          <p:cNvSpPr>
            <a:spLocks noGrp="1"/>
          </p:cNvSpPr>
          <p:nvPr>
            <p:ph type="ctrTitle"/>
          </p:nvPr>
        </p:nvSpPr>
        <p:spPr>
          <a:xfrm>
            <a:off x="1077013" y="1122363"/>
            <a:ext cx="10156297" cy="2387600"/>
          </a:xfrm>
        </p:spPr>
        <p:txBody>
          <a:bodyPr anchor="b">
            <a:noAutofit/>
          </a:bodyPr>
          <a:lstStyle>
            <a:lvl1pPr algn="l">
              <a:defRPr sz="600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cxnSp>
        <p:nvCxnSpPr>
          <p:cNvPr id="13" name="Straight Connector 12"/>
          <p:cNvCxnSpPr/>
          <p:nvPr userDrawn="1"/>
        </p:nvCxnSpPr>
        <p:spPr>
          <a:xfrm>
            <a:off x="838200" y="0"/>
            <a:ext cx="0" cy="3295934"/>
          </a:xfrm>
          <a:prstGeom prst="line">
            <a:avLst/>
          </a:prstGeom>
          <a:ln w="285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Subtitle 2"/>
          <p:cNvSpPr>
            <a:spLocks noGrp="1"/>
          </p:cNvSpPr>
          <p:nvPr>
            <p:ph type="subTitle" idx="1"/>
          </p:nvPr>
        </p:nvSpPr>
        <p:spPr>
          <a:xfrm>
            <a:off x="1070189" y="3602038"/>
            <a:ext cx="10156297" cy="1655762"/>
          </a:xfrm>
        </p:spPr>
        <p:txBody>
          <a:bodyPr>
            <a:noAutofit/>
          </a:bodyPr>
          <a:lstStyle>
            <a:lvl1pPr marL="0" indent="0" algn="l">
              <a:buNone/>
              <a:defRPr sz="24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325099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st slide (option 1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1"/>
            <a:ext cx="12192000" cy="3428999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F46C79FD-C571-418B-AB0F-5EE936C85276}" type="slidenum">
              <a:rPr lang="en-GB" smtClean="0"/>
              <a:t>‹#›</a:t>
            </a:fld>
            <a:endParaRPr lang="en-GB"/>
          </a:p>
        </p:txBody>
      </p:sp>
      <p:sp>
        <p:nvSpPr>
          <p:cNvPr id="11" name="Title 1"/>
          <p:cNvSpPr>
            <a:spLocks noGrp="1"/>
          </p:cNvSpPr>
          <p:nvPr>
            <p:ph type="ctrTitle"/>
          </p:nvPr>
        </p:nvSpPr>
        <p:spPr>
          <a:xfrm>
            <a:off x="1077013" y="1122363"/>
            <a:ext cx="10156297" cy="1240348"/>
          </a:xfrm>
        </p:spPr>
        <p:txBody>
          <a:bodyPr anchor="b">
            <a:noAutofit/>
          </a:bodyPr>
          <a:lstStyle>
            <a:lvl1pPr algn="l">
              <a:defRPr sz="600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cxnSp>
        <p:nvCxnSpPr>
          <p:cNvPr id="13" name="Straight Connector 12"/>
          <p:cNvCxnSpPr/>
          <p:nvPr userDrawn="1"/>
        </p:nvCxnSpPr>
        <p:spPr>
          <a:xfrm>
            <a:off x="838200" y="0"/>
            <a:ext cx="0" cy="2362711"/>
          </a:xfrm>
          <a:prstGeom prst="line">
            <a:avLst/>
          </a:prstGeom>
          <a:ln w="285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Subtitle 2"/>
          <p:cNvSpPr>
            <a:spLocks noGrp="1"/>
          </p:cNvSpPr>
          <p:nvPr>
            <p:ph type="subTitle" idx="1"/>
          </p:nvPr>
        </p:nvSpPr>
        <p:spPr>
          <a:xfrm>
            <a:off x="838200" y="4160826"/>
            <a:ext cx="10889439" cy="1620145"/>
          </a:xfrm>
        </p:spPr>
        <p:txBody>
          <a:bodyPr>
            <a:noAutofit/>
          </a:bodyPr>
          <a:lstStyle>
            <a:lvl1pPr marL="0" indent="0" algn="l">
              <a:buNone/>
              <a:defRPr sz="14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8860481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st slide (option 2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1"/>
            <a:ext cx="12192000" cy="3428999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F46C79FD-C571-418B-AB0F-5EE936C85276}" type="slidenum">
              <a:rPr lang="en-GB" smtClean="0"/>
              <a:t>‹#›</a:t>
            </a:fld>
            <a:endParaRPr lang="en-GB"/>
          </a:p>
        </p:txBody>
      </p:sp>
      <p:sp>
        <p:nvSpPr>
          <p:cNvPr id="11" name="Title 1"/>
          <p:cNvSpPr>
            <a:spLocks noGrp="1"/>
          </p:cNvSpPr>
          <p:nvPr>
            <p:ph type="ctrTitle"/>
          </p:nvPr>
        </p:nvSpPr>
        <p:spPr>
          <a:xfrm>
            <a:off x="1077013" y="1122363"/>
            <a:ext cx="10156297" cy="1240348"/>
          </a:xfrm>
        </p:spPr>
        <p:txBody>
          <a:bodyPr anchor="b">
            <a:noAutofit/>
          </a:bodyPr>
          <a:lstStyle>
            <a:lvl1pPr algn="l">
              <a:defRPr sz="6000">
                <a:solidFill>
                  <a:schemeClr val="accent5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cxnSp>
        <p:nvCxnSpPr>
          <p:cNvPr id="13" name="Straight Connector 12"/>
          <p:cNvCxnSpPr/>
          <p:nvPr userDrawn="1"/>
        </p:nvCxnSpPr>
        <p:spPr>
          <a:xfrm>
            <a:off x="838200" y="0"/>
            <a:ext cx="0" cy="2362711"/>
          </a:xfrm>
          <a:prstGeom prst="line">
            <a:avLst/>
          </a:prstGeom>
          <a:ln w="28575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Subtitle 2"/>
          <p:cNvSpPr>
            <a:spLocks noGrp="1"/>
          </p:cNvSpPr>
          <p:nvPr>
            <p:ph type="subTitle" idx="1"/>
          </p:nvPr>
        </p:nvSpPr>
        <p:spPr>
          <a:xfrm>
            <a:off x="838200" y="4160826"/>
            <a:ext cx="10889439" cy="1620145"/>
          </a:xfrm>
        </p:spPr>
        <p:txBody>
          <a:bodyPr>
            <a:noAutofit/>
          </a:bodyPr>
          <a:lstStyle>
            <a:lvl1pPr marL="0" indent="0" algn="l">
              <a:buNone/>
              <a:defRPr sz="14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8833977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199" y="1825625"/>
            <a:ext cx="10905699" cy="3881904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defRPr/>
            </a:lvl1pPr>
            <a:lvl2pPr>
              <a:lnSpc>
                <a:spcPct val="100000"/>
              </a:lnSpc>
              <a:spcAft>
                <a:spcPts val="1800"/>
              </a:spcAft>
              <a:defRPr/>
            </a:lvl2pPr>
            <a:lvl3pPr>
              <a:lnSpc>
                <a:spcPct val="100000"/>
              </a:lnSpc>
              <a:spcAft>
                <a:spcPts val="1800"/>
              </a:spcAft>
              <a:defRPr/>
            </a:lvl3pPr>
            <a:lvl4pPr>
              <a:lnSpc>
                <a:spcPct val="100000"/>
              </a:lnSpc>
              <a:spcAft>
                <a:spcPts val="1800"/>
              </a:spcAft>
              <a:defRPr/>
            </a:lvl4pPr>
            <a:lvl5pPr>
              <a:lnSpc>
                <a:spcPct val="100000"/>
              </a:lnSpc>
              <a:spcAft>
                <a:spcPts val="1800"/>
              </a:spcAft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F46C79FD-C571-418B-AB0F-5EE936C85276}" type="slidenum">
              <a:rPr lang="en-GB" smtClean="0"/>
              <a:t>‹#›</a:t>
            </a:fld>
            <a:endParaRPr lang="en-GB"/>
          </a:p>
        </p:txBody>
      </p:sp>
      <p:cxnSp>
        <p:nvCxnSpPr>
          <p:cNvPr id="7" name="Straight Connector 6"/>
          <p:cNvCxnSpPr/>
          <p:nvPr userDrawn="1"/>
        </p:nvCxnSpPr>
        <p:spPr>
          <a:xfrm flipH="1">
            <a:off x="838199" y="0"/>
            <a:ext cx="1" cy="1276357"/>
          </a:xfrm>
          <a:prstGeom prst="line">
            <a:avLst/>
          </a:prstGeom>
          <a:ln w="28575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1"/>
          <p:cNvSpPr>
            <a:spLocks noGrp="1"/>
          </p:cNvSpPr>
          <p:nvPr>
            <p:ph type="title"/>
          </p:nvPr>
        </p:nvSpPr>
        <p:spPr>
          <a:xfrm>
            <a:off x="970722" y="482860"/>
            <a:ext cx="10515600" cy="782357"/>
          </a:xfrm>
          <a:prstGeom prst="rect">
            <a:avLst/>
          </a:prstGeom>
        </p:spPr>
        <p:txBody>
          <a:bodyPr vert="horz" lIns="91440" tIns="45720" rIns="91440" bIns="0" rtlCol="0" anchor="b" anchorCtr="0">
            <a:noAutofit/>
          </a:bodyPr>
          <a:lstStyle/>
          <a:p>
            <a:r>
              <a:rPr lang="en-US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423415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and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198" y="1825625"/>
            <a:ext cx="5328000" cy="3906435"/>
          </a:xfrm>
        </p:spPr>
        <p:txBody>
          <a:bodyPr>
            <a:noAutofit/>
          </a:bodyPr>
          <a:lstStyle>
            <a:lvl1pPr>
              <a:spcAft>
                <a:spcPts val="1800"/>
              </a:spcAft>
              <a:defRPr/>
            </a:lvl1pPr>
            <a:lvl2pPr>
              <a:spcAft>
                <a:spcPts val="1800"/>
              </a:spcAft>
              <a:defRPr/>
            </a:lvl2pPr>
            <a:lvl3pPr>
              <a:spcAft>
                <a:spcPts val="1800"/>
              </a:spcAft>
              <a:defRPr/>
            </a:lvl3pPr>
            <a:lvl4pPr>
              <a:spcAft>
                <a:spcPts val="1800"/>
              </a:spcAft>
              <a:defRPr/>
            </a:lvl4pPr>
            <a:lvl5pPr>
              <a:spcAft>
                <a:spcPts val="1800"/>
              </a:spcAft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02250" y="1825625"/>
            <a:ext cx="5328000" cy="3906435"/>
          </a:xfrm>
          <a:noFill/>
        </p:spPr>
        <p:txBody>
          <a:bodyPr>
            <a:noAutofit/>
          </a:bodyPr>
          <a:lstStyle>
            <a:lvl1pPr marL="0" indent="0">
              <a:buNone/>
              <a:defRPr/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F46C79FD-C571-418B-AB0F-5EE936C85276}" type="slidenum">
              <a:rPr lang="en-GB" smtClean="0"/>
              <a:t>‹#›</a:t>
            </a:fld>
            <a:endParaRPr lang="en-GB"/>
          </a:p>
        </p:txBody>
      </p:sp>
      <p:cxnSp>
        <p:nvCxnSpPr>
          <p:cNvPr id="9" name="Straight Connector 8"/>
          <p:cNvCxnSpPr/>
          <p:nvPr userDrawn="1"/>
        </p:nvCxnSpPr>
        <p:spPr>
          <a:xfrm flipH="1">
            <a:off x="838199" y="0"/>
            <a:ext cx="1" cy="1276357"/>
          </a:xfrm>
          <a:prstGeom prst="line">
            <a:avLst/>
          </a:prstGeom>
          <a:ln w="28575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itle Placeholder 1"/>
          <p:cNvSpPr>
            <a:spLocks noGrp="1"/>
          </p:cNvSpPr>
          <p:nvPr>
            <p:ph type="title"/>
          </p:nvPr>
        </p:nvSpPr>
        <p:spPr>
          <a:xfrm>
            <a:off x="970722" y="482860"/>
            <a:ext cx="10515600" cy="782357"/>
          </a:xfrm>
          <a:prstGeom prst="rect">
            <a:avLst/>
          </a:prstGeom>
        </p:spPr>
        <p:txBody>
          <a:bodyPr vert="horz" lIns="91440" tIns="45720" rIns="91440" bIns="0" rtlCol="0" anchor="b" anchorCtr="0">
            <a:noAutofit/>
          </a:bodyPr>
          <a:lstStyle/>
          <a:p>
            <a:r>
              <a:rPr lang="en-US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038392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1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7.xml"/><Relationship Id="rId3" Type="http://schemas.openxmlformats.org/officeDocument/2006/relationships/slideLayout" Target="../slideLayouts/slideLayout22.xml"/><Relationship Id="rId7" Type="http://schemas.openxmlformats.org/officeDocument/2006/relationships/slideLayout" Target="../slideLayouts/slideLayout26.xml"/><Relationship Id="rId2" Type="http://schemas.openxmlformats.org/officeDocument/2006/relationships/slideLayout" Target="../slideLayouts/slideLayout21.xml"/><Relationship Id="rId1" Type="http://schemas.openxmlformats.org/officeDocument/2006/relationships/slideLayout" Target="../slideLayouts/slideLayout20.xml"/><Relationship Id="rId6" Type="http://schemas.openxmlformats.org/officeDocument/2006/relationships/slideLayout" Target="../slideLayouts/slideLayout25.xml"/><Relationship Id="rId5" Type="http://schemas.openxmlformats.org/officeDocument/2006/relationships/slideLayout" Target="../slideLayouts/slideLayout24.xml"/><Relationship Id="rId4" Type="http://schemas.openxmlformats.org/officeDocument/2006/relationships/slideLayout" Target="../slideLayouts/slideLayout23.xml"/><Relationship Id="rId9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482860"/>
            <a:ext cx="10515600" cy="782357"/>
          </a:xfrm>
          <a:prstGeom prst="rect">
            <a:avLst/>
          </a:prstGeom>
        </p:spPr>
        <p:txBody>
          <a:bodyPr vert="horz" lIns="91440" tIns="45720" rIns="91440" bIns="0" rtlCol="0" anchor="b" anchorCtr="0">
            <a:noAutofit/>
          </a:bodyPr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388190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38200" y="613128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46C79FD-C571-418B-AB0F-5EE936C85276}" type="slidenum">
              <a:rPr lang="en-GB" smtClean="0"/>
              <a:pPr/>
              <a:t>‹#›</a:t>
            </a:fld>
            <a:endParaRPr lang="en-GB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33852" y="6045988"/>
            <a:ext cx="1715733" cy="4504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97208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6" r:id="rId1"/>
    <p:sldLayoutId id="2147483662" r:id="rId2"/>
    <p:sldLayoutId id="2147483657" r:id="rId3"/>
    <p:sldLayoutId id="2147483649" r:id="rId4"/>
    <p:sldLayoutId id="2147483651" r:id="rId5"/>
    <p:sldLayoutId id="2147483669" r:id="rId6"/>
    <p:sldLayoutId id="2147483670" r:id="rId7"/>
    <p:sldLayoutId id="2147483650" r:id="rId8"/>
    <p:sldLayoutId id="2147483660" r:id="rId9"/>
    <p:sldLayoutId id="2147483652" r:id="rId10"/>
    <p:sldLayoutId id="2147483661" r:id="rId11"/>
    <p:sldLayoutId id="2147483653" r:id="rId12"/>
    <p:sldLayoutId id="2147483654" r:id="rId13"/>
    <p:sldLayoutId id="2147483659" r:id="rId14"/>
    <p:sldLayoutId id="2147483658" r:id="rId15"/>
    <p:sldLayoutId id="2147483666" r:id="rId16"/>
    <p:sldLayoutId id="2147483667" r:id="rId17"/>
    <p:sldLayoutId id="2147483668" r:id="rId18"/>
    <p:sldLayoutId id="2147483655" r:id="rId19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0"/>
        </a:spcBef>
        <a:spcAft>
          <a:spcPts val="1800"/>
        </a:spcAft>
        <a:buClr>
          <a:schemeClr val="tx2"/>
        </a:buClr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500"/>
        </a:spcBef>
        <a:spcAft>
          <a:spcPts val="1800"/>
        </a:spcAft>
        <a:buClr>
          <a:schemeClr val="tx2"/>
        </a:buClr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500"/>
        </a:spcBef>
        <a:spcAft>
          <a:spcPts val="1800"/>
        </a:spcAft>
        <a:buClr>
          <a:schemeClr val="tx2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500"/>
        </a:spcBef>
        <a:spcAft>
          <a:spcPts val="1800"/>
        </a:spcAft>
        <a:buClr>
          <a:schemeClr val="tx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500"/>
        </a:spcBef>
        <a:spcAft>
          <a:spcPts val="1800"/>
        </a:spcAft>
        <a:buClr>
          <a:schemeClr val="tx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dk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Montserrat"/>
              <a:buNone/>
              <a:defRPr sz="2800" b="1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unito"/>
              <a:buNone/>
              <a:defRPr sz="28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unito"/>
              <a:buNone/>
              <a:defRPr sz="28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unito"/>
              <a:buNone/>
              <a:defRPr sz="28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unito"/>
              <a:buNone/>
              <a:defRPr sz="28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unito"/>
              <a:buNone/>
              <a:defRPr sz="28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unito"/>
              <a:buNone/>
              <a:defRPr sz="28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unito"/>
              <a:buNone/>
              <a:defRPr sz="28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unito"/>
              <a:buNone/>
              <a:defRPr sz="28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1360800" cy="452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11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300"/>
              <a:buFont typeface="Montserrat"/>
              <a:buChar char="●"/>
              <a:defRPr sz="13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L="914400" lvl="1" indent="-2984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Montserrat"/>
              <a:buChar char="○"/>
              <a:defRPr sz="11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1371600" lvl="2" indent="-2984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Montserrat"/>
              <a:buChar char="■"/>
              <a:defRPr sz="11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1828800" lvl="3" indent="-2984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Nunito"/>
              <a:buChar char="●"/>
              <a:defRPr sz="11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marL="2286000" lvl="4" indent="-2984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Montserrat"/>
              <a:buChar char="○"/>
              <a:defRPr sz="11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2743200" lvl="5" indent="-2984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Nunito"/>
              <a:buChar char="■"/>
              <a:defRPr sz="11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marL="3200400" lvl="6" indent="-2984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Montserrat"/>
              <a:buChar char="●"/>
              <a:defRPr sz="11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L="3657600" lvl="7" indent="-2984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Montserrat"/>
              <a:buChar char="○"/>
              <a:defRPr sz="11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L="4114800" lvl="8" indent="-2984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Montserrat"/>
              <a:buChar char="■"/>
              <a:defRPr sz="11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11187645" y="6058224"/>
            <a:ext cx="731600" cy="52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lvl="1" algn="r">
              <a:buNone/>
              <a:defRPr sz="10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lvl="2" algn="r">
              <a:buNone/>
              <a:defRPr sz="10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lvl="3" algn="r">
              <a:buNone/>
              <a:defRPr sz="10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lvl="4" algn="r">
              <a:buNone/>
              <a:defRPr sz="10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lvl="5" algn="r">
              <a:buNone/>
              <a:defRPr sz="10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lvl="6" algn="r">
              <a:buNone/>
              <a:defRPr sz="10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lvl="7" algn="r">
              <a:buNone/>
              <a:defRPr sz="10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lvl="8" algn="r">
              <a:buNone/>
              <a:defRPr sz="10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559384538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72" r:id="rId1"/>
    <p:sldLayoutId id="2147483673" r:id="rId2"/>
    <p:sldLayoutId id="2147483674" r:id="rId3"/>
    <p:sldLayoutId id="2147483675" r:id="rId4"/>
    <p:sldLayoutId id="2147483676" r:id="rId5"/>
    <p:sldLayoutId id="2147483677" r:id="rId6"/>
    <p:sldLayoutId id="2147483678" r:id="rId7"/>
    <p:sldLayoutId id="2147483679" r:id="rId8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8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15.png"/><Relationship Id="rId7" Type="http://schemas.openxmlformats.org/officeDocument/2006/relationships/image" Target="../media/image1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8.png"/><Relationship Id="rId11" Type="http://schemas.openxmlformats.org/officeDocument/2006/relationships/image" Target="../media/image23.png"/><Relationship Id="rId5" Type="http://schemas.openxmlformats.org/officeDocument/2006/relationships/image" Target="../media/image17.png"/><Relationship Id="rId10" Type="http://schemas.openxmlformats.org/officeDocument/2006/relationships/image" Target="../media/image22.png"/><Relationship Id="rId4" Type="http://schemas.openxmlformats.org/officeDocument/2006/relationships/image" Target="../media/image16.png"/><Relationship Id="rId9" Type="http://schemas.openxmlformats.org/officeDocument/2006/relationships/image" Target="../media/image21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8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8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0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7" Type="http://schemas.openxmlformats.org/officeDocument/2006/relationships/image" Target="../media/image28.jpg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10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9.xml"/><Relationship Id="rId4" Type="http://schemas.openxmlformats.org/officeDocument/2006/relationships/image" Target="../media/image30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10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6.xml"/><Relationship Id="rId7" Type="http://schemas.microsoft.com/office/2007/relationships/diagramDrawing" Target="../diagrams/drawing6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2.xml"/><Relationship Id="rId6" Type="http://schemas.openxmlformats.org/officeDocument/2006/relationships/diagramColors" Target="../diagrams/colors6.xml"/><Relationship Id="rId5" Type="http://schemas.openxmlformats.org/officeDocument/2006/relationships/diagramQuickStyle" Target="../diagrams/quickStyle6.xml"/><Relationship Id="rId4" Type="http://schemas.openxmlformats.org/officeDocument/2006/relationships/diagramLayout" Target="../diagrams/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4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hyperlink" Target="https://creativecommons.org/licenses/by/4.0/" TargetMode="Externa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3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8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8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8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en-US" sz="5400" dirty="0">
                <a:latin typeface="Calibri" panose="020F0502020204030204" pitchFamily="34" charset="0"/>
                <a:cs typeface="Calibri" panose="020F0502020204030204" pitchFamily="34" charset="0"/>
              </a:rPr>
              <a:t>EU </a:t>
            </a:r>
            <a:r>
              <a:rPr lang="en-150" sz="5400" dirty="0">
                <a:latin typeface="Calibri" panose="020F0502020204030204" pitchFamily="34" charset="0"/>
                <a:cs typeface="Calibri" panose="020F0502020204030204" pitchFamily="34" charset="0"/>
              </a:rPr>
              <a:t>Strategy and Investments </a:t>
            </a:r>
            <a:br>
              <a:rPr lang="en-150" sz="54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150" sz="5400" dirty="0">
                <a:latin typeface="Calibri" panose="020F0502020204030204" pitchFamily="34" charset="0"/>
                <a:cs typeface="Calibri" panose="020F0502020204030204" pitchFamily="34" charset="0"/>
              </a:rPr>
              <a:t>in Cybersecurity</a:t>
            </a:r>
            <a:endParaRPr lang="en-GB" sz="5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" name="Subtitle 6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de-DE" dirty="0">
                <a:solidFill>
                  <a:srgbClr val="FFC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Martin Übelhör</a:t>
            </a:r>
            <a:endParaRPr lang="en-GB" dirty="0">
              <a:solidFill>
                <a:srgbClr val="FFC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3473897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7686" y="374952"/>
            <a:ext cx="8999442" cy="936625"/>
          </a:xfrm>
        </p:spPr>
        <p:txBody>
          <a:bodyPr/>
          <a:lstStyle/>
          <a:p>
            <a:r>
              <a:rPr lang="en-150" dirty="0"/>
              <a:t>Horizon Europe – Work Programme 2021-22 (135m EUR)</a:t>
            </a:r>
            <a:endParaRPr lang="en-GB" dirty="0"/>
          </a:p>
        </p:txBody>
      </p:sp>
      <p:graphicFrame>
        <p:nvGraphicFramePr>
          <p:cNvPr id="4" name="Diagram 3"/>
          <p:cNvGraphicFramePr/>
          <p:nvPr/>
        </p:nvGraphicFramePr>
        <p:xfrm>
          <a:off x="2032000" y="1197274"/>
          <a:ext cx="8547100" cy="483522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31810218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D57BDD8A-75B3-410B-90E9-EDAE89B410D8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82522728"/>
              </p:ext>
            </p:extLst>
          </p:nvPr>
        </p:nvGraphicFramePr>
        <p:xfrm>
          <a:off x="497840" y="254001"/>
          <a:ext cx="11328400" cy="5937556"/>
        </p:xfrm>
        <a:graphic>
          <a:graphicData uri="http://schemas.openxmlformats.org/drawingml/2006/table">
            <a:tbl>
              <a:tblPr firstRow="1" firstCol="1" bandRow="1"/>
              <a:tblGrid>
                <a:gridCol w="9196802">
                  <a:extLst>
                    <a:ext uri="{9D8B030D-6E8A-4147-A177-3AD203B41FA5}">
                      <a16:colId xmlns:a16="http://schemas.microsoft.com/office/drawing/2014/main" val="1999571776"/>
                    </a:ext>
                  </a:extLst>
                </a:gridCol>
                <a:gridCol w="1056867">
                  <a:extLst>
                    <a:ext uri="{9D8B030D-6E8A-4147-A177-3AD203B41FA5}">
                      <a16:colId xmlns:a16="http://schemas.microsoft.com/office/drawing/2014/main" val="4192179065"/>
                    </a:ext>
                  </a:extLst>
                </a:gridCol>
                <a:gridCol w="1074731">
                  <a:extLst>
                    <a:ext uri="{9D8B030D-6E8A-4147-A177-3AD203B41FA5}">
                      <a16:colId xmlns:a16="http://schemas.microsoft.com/office/drawing/2014/main" val="118536140"/>
                    </a:ext>
                  </a:extLst>
                </a:gridCol>
              </a:tblGrid>
              <a:tr h="721539"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Horizon Europe – Work </a:t>
                      </a:r>
                      <a:r>
                        <a:rPr lang="en-US" sz="1600" b="1" dirty="0" err="1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Programme</a:t>
                      </a:r>
                      <a:r>
                        <a:rPr lang="en-US" sz="1600" b="1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2021-22: </a:t>
                      </a:r>
                      <a:r>
                        <a:rPr lang="en-GB" sz="1600" b="1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Topics</a:t>
                      </a:r>
                      <a:endParaRPr lang="en-IE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697" marR="6469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b="1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Budget in mEUR</a:t>
                      </a:r>
                      <a:endParaRPr lang="en-IE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697" marR="6469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b="1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Call window</a:t>
                      </a:r>
                      <a:endParaRPr lang="en-IE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697" marR="6469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492563"/>
                  </a:ext>
                </a:extLst>
              </a:tr>
              <a:tr h="273310">
                <a:tc>
                  <a:txBody>
                    <a:bodyPr/>
                    <a:lstStyle/>
                    <a:p>
                      <a:pPr algn="just"/>
                      <a:r>
                        <a:rPr lang="en-GB" sz="1600" b="1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Secure and resilient digital infrastructures and interconnected systems</a:t>
                      </a:r>
                      <a:endParaRPr lang="en-IE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697" marR="6469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b="1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42</a:t>
                      </a:r>
                      <a:endParaRPr lang="en-IE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697" marR="6469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IE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697" marR="6469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33815400"/>
                  </a:ext>
                </a:extLst>
              </a:tr>
              <a:tr h="481027">
                <a:tc>
                  <a:txBody>
                    <a:bodyPr/>
                    <a:lstStyle/>
                    <a:p>
                      <a:pPr algn="just"/>
                      <a:r>
                        <a:rPr lang="en-GB" sz="16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Improved monitoring of threats, intrusion detection and response in complex and heterogeneous digital systems and infrastructures </a:t>
                      </a:r>
                      <a:endParaRPr lang="en-IE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697" marR="6469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21</a:t>
                      </a:r>
                      <a:endParaRPr lang="en-IE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697" marR="6469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2022 </a:t>
                      </a:r>
                      <a:endParaRPr lang="en-IE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697" marR="6469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7990836"/>
                  </a:ext>
                </a:extLst>
              </a:tr>
              <a:tr h="481027">
                <a:tc>
                  <a:txBody>
                    <a:bodyPr/>
                    <a:lstStyle/>
                    <a:p>
                      <a:pPr algn="just"/>
                      <a:r>
                        <a:rPr lang="en-GB" sz="16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Dynamic business continuity and recovery methodologies based on models and prediction for multi-level Cybersecurity</a:t>
                      </a:r>
                      <a:endParaRPr lang="en-IE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697" marR="6469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21</a:t>
                      </a:r>
                      <a:endParaRPr lang="en-IE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697" marR="6469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2021</a:t>
                      </a:r>
                      <a:endParaRPr lang="en-IE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697" marR="6469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51437471"/>
                  </a:ext>
                </a:extLst>
              </a:tr>
              <a:tr h="273310">
                <a:tc>
                  <a:txBody>
                    <a:bodyPr/>
                    <a:lstStyle/>
                    <a:p>
                      <a:pPr algn="just"/>
                      <a:r>
                        <a:rPr lang="en-GB" sz="1600" b="1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Hardware, software and supply chain security</a:t>
                      </a:r>
                      <a:endParaRPr lang="en-IE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697" marR="6469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35</a:t>
                      </a:r>
                      <a:endParaRPr lang="en-IE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697" marR="6469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IE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697" marR="6469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13114043"/>
                  </a:ext>
                </a:extLst>
              </a:tr>
              <a:tr h="481027">
                <a:tc>
                  <a:txBody>
                    <a:bodyPr/>
                    <a:lstStyle/>
                    <a:p>
                      <a:r>
                        <a:rPr lang="en-GB" sz="16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Trustworthy methodologies, tools and data security “by design” for dynamic testing of potentially vulnerable, insecure hardware and software components</a:t>
                      </a:r>
                      <a:endParaRPr lang="en-IE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697" marR="6469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17.3</a:t>
                      </a:r>
                      <a:endParaRPr lang="en-IE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697" marR="6469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2022 </a:t>
                      </a:r>
                      <a:endParaRPr lang="en-IE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697" marR="6469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81741593"/>
                  </a:ext>
                </a:extLst>
              </a:tr>
              <a:tr h="481027">
                <a:tc>
                  <a:txBody>
                    <a:bodyPr/>
                    <a:lstStyle/>
                    <a:p>
                      <a:pPr algn="just"/>
                      <a:r>
                        <a:rPr lang="en-US" sz="16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Improved security in open-source and open-specification hardware for connected devices</a:t>
                      </a:r>
                      <a:endParaRPr lang="en-IE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697" marR="6469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17.7</a:t>
                      </a:r>
                      <a:endParaRPr lang="en-IE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697" marR="6469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2021</a:t>
                      </a:r>
                      <a:endParaRPr lang="en-IE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697" marR="6469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89756050"/>
                  </a:ext>
                </a:extLst>
              </a:tr>
              <a:tr h="273310">
                <a:tc>
                  <a:txBody>
                    <a:bodyPr/>
                    <a:lstStyle/>
                    <a:p>
                      <a:pPr algn="just"/>
                      <a:r>
                        <a:rPr lang="fr-FR" sz="1600" b="1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Cybersecurity and disruptive technologies</a:t>
                      </a:r>
                      <a:endParaRPr lang="en-IE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697" marR="6469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22</a:t>
                      </a:r>
                      <a:endParaRPr lang="en-IE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697" marR="6469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IE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697" marR="6469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27278886"/>
                  </a:ext>
                </a:extLst>
              </a:tr>
              <a:tr h="273310">
                <a:tc>
                  <a:txBody>
                    <a:bodyPr/>
                    <a:lstStyle/>
                    <a:p>
                      <a:pPr algn="just"/>
                      <a:r>
                        <a:rPr lang="en-US" sz="16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Transition towards Quantum-Resistant Cryptography</a:t>
                      </a:r>
                      <a:endParaRPr lang="en-IE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697" marR="6469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11</a:t>
                      </a:r>
                      <a:endParaRPr lang="en-IE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697" marR="6469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2022</a:t>
                      </a:r>
                      <a:endParaRPr lang="en-IE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697" marR="6469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02746911"/>
                  </a:ext>
                </a:extLst>
              </a:tr>
              <a:tr h="273310">
                <a:tc>
                  <a:txBody>
                    <a:bodyPr/>
                    <a:lstStyle/>
                    <a:p>
                      <a:pPr algn="just"/>
                      <a:r>
                        <a:rPr lang="en-US" sz="16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AI for cybersecurity reinforcement</a:t>
                      </a:r>
                      <a:endParaRPr lang="en-IE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697" marR="6469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11</a:t>
                      </a:r>
                      <a:endParaRPr lang="en-IE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697" marR="6469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2021</a:t>
                      </a:r>
                      <a:endParaRPr lang="en-IE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697" marR="6469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76011531"/>
                  </a:ext>
                </a:extLst>
              </a:tr>
              <a:tr h="27331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</a:pPr>
                      <a:r>
                        <a:rPr lang="en-GB" sz="1600" b="1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Smart and quantifiable security assurance and certification shared across Europe</a:t>
                      </a:r>
                      <a:endParaRPr lang="en-IE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697" marR="6469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GB" sz="16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18</a:t>
                      </a:r>
                      <a:endParaRPr lang="en-IE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697" marR="6469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GB" sz="16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2022</a:t>
                      </a:r>
                      <a:endParaRPr lang="en-IE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697" marR="6469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53430401"/>
                  </a:ext>
                </a:extLst>
              </a:tr>
              <a:tr h="535416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</a:pPr>
                      <a:r>
                        <a:rPr lang="en-GB" sz="16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Development and validation of processes and tools used for agile certification of ICT products, ICT services and ICT processes</a:t>
                      </a:r>
                      <a:endParaRPr lang="en-IE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697" marR="6469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I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IE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41493791"/>
                  </a:ext>
                </a:extLst>
              </a:tr>
              <a:tr h="27331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</a:pPr>
                      <a:r>
                        <a:rPr lang="en-GB" sz="1600" b="1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Human-centric security, privacy and ethics</a:t>
                      </a:r>
                      <a:endParaRPr lang="en-IE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697" marR="6469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GB" sz="16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17</a:t>
                      </a:r>
                      <a:endParaRPr lang="en-IE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697" marR="6469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GB" sz="16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2021</a:t>
                      </a:r>
                      <a:endParaRPr lang="en-IE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697" marR="6469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14018149"/>
                  </a:ext>
                </a:extLst>
              </a:tr>
              <a:tr h="535416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</a:pPr>
                      <a:r>
                        <a:rPr lang="en-GB" sz="16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Scalable privacy-preserving technologies for cross-border federated computation in Europe involving personal data</a:t>
                      </a:r>
                      <a:endParaRPr lang="en-IE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697" marR="6469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I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I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75084967"/>
                  </a:ext>
                </a:extLst>
              </a:tr>
              <a:tr h="27331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</a:pPr>
                      <a:r>
                        <a:rPr lang="fr-FR" sz="1600" b="1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Total</a:t>
                      </a:r>
                      <a:endParaRPr lang="en-IE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697" marR="6469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134</a:t>
                      </a:r>
                      <a:endParaRPr lang="en-IE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697" marR="6469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IE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697" marR="6469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4414046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9073985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70722" y="482861"/>
            <a:ext cx="10515600" cy="480290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Digital Europe programme structure</a:t>
            </a:r>
          </a:p>
        </p:txBody>
      </p:sp>
      <p:sp>
        <p:nvSpPr>
          <p:cNvPr id="5" name="Down Arrow 4"/>
          <p:cNvSpPr/>
          <p:nvPr/>
        </p:nvSpPr>
        <p:spPr>
          <a:xfrm>
            <a:off x="6408467" y="1494667"/>
            <a:ext cx="2131954" cy="4536000"/>
          </a:xfrm>
          <a:prstGeom prst="downArrow">
            <a:avLst>
              <a:gd name="adj1" fmla="val 74379"/>
              <a:gd name="adj2" fmla="val 36582"/>
            </a:avLst>
          </a:prstGeom>
          <a:gradFill flip="none" rotWithShape="1">
            <a:gsLst>
              <a:gs pos="0">
                <a:srgbClr val="FCFDFE"/>
              </a:gs>
              <a:gs pos="13000">
                <a:srgbClr val="C2DFFE"/>
              </a:gs>
              <a:gs pos="100000">
                <a:srgbClr val="034EA2"/>
              </a:gs>
            </a:gsLst>
            <a:lin ang="5400000" scaled="1"/>
            <a:tileRect/>
          </a:gradFill>
          <a:ln w="6350" cap="flat" cmpd="sng" algn="ctr">
            <a:noFill/>
            <a:prstDash val="solid"/>
            <a:miter lim="800000"/>
          </a:ln>
          <a:effectLst/>
        </p:spPr>
        <p:txBody>
          <a:bodyPr lIns="54000" rIns="54000" rtlCol="0" anchor="t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0" cap="none" spc="0" normalizeH="0" baseline="0" noProof="0" dirty="0">
                <a:ln>
                  <a:noFill/>
                </a:ln>
                <a:solidFill>
                  <a:srgbClr val="034EA2"/>
                </a:solidFill>
                <a:effectLst/>
                <a:uLnTx/>
                <a:uFillTx/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rPr>
              <a:t>High impact deployments</a:t>
            </a:r>
          </a:p>
        </p:txBody>
      </p:sp>
      <p:sp>
        <p:nvSpPr>
          <p:cNvPr id="6" name="Down Arrow 5"/>
          <p:cNvSpPr/>
          <p:nvPr/>
        </p:nvSpPr>
        <p:spPr>
          <a:xfrm>
            <a:off x="3726490" y="1491000"/>
            <a:ext cx="1872000" cy="4536000"/>
          </a:xfrm>
          <a:prstGeom prst="downArrow">
            <a:avLst>
              <a:gd name="adj1" fmla="val 74379"/>
              <a:gd name="adj2" fmla="val 36582"/>
            </a:avLst>
          </a:prstGeom>
          <a:gradFill flip="none" rotWithShape="1">
            <a:gsLst>
              <a:gs pos="0">
                <a:srgbClr val="FCFDFE"/>
              </a:gs>
              <a:gs pos="13000">
                <a:srgbClr val="C2DFFE"/>
              </a:gs>
              <a:gs pos="100000">
                <a:srgbClr val="034EA2"/>
              </a:gs>
            </a:gsLst>
            <a:lin ang="5400000" scaled="1"/>
            <a:tileRect/>
          </a:gradFill>
          <a:ln w="6350" cap="flat" cmpd="sng" algn="ctr">
            <a:noFill/>
            <a:prstDash val="solid"/>
            <a:miter lim="800000"/>
          </a:ln>
          <a:effectLst/>
        </p:spPr>
        <p:txBody>
          <a:bodyPr lIns="54000" rIns="54000" rtlCol="0" anchor="t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0" cap="none" spc="0" normalizeH="0" baseline="0" noProof="0" dirty="0">
                <a:ln>
                  <a:noFill/>
                </a:ln>
                <a:solidFill>
                  <a:srgbClr val="034EA2"/>
                </a:solidFill>
                <a:effectLst/>
                <a:uLnTx/>
                <a:uFillTx/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rPr>
              <a:t>Digital Innovation </a:t>
            </a:r>
            <a:br>
              <a:rPr kumimoji="0" lang="en-GB" sz="1800" b="0" i="0" u="none" strike="noStrike" kern="0" cap="none" spc="0" normalizeH="0" baseline="0" noProof="0" dirty="0">
                <a:ln>
                  <a:noFill/>
                </a:ln>
                <a:solidFill>
                  <a:srgbClr val="034EA2"/>
                </a:solidFill>
                <a:effectLst/>
                <a:uLnTx/>
                <a:uFillTx/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rPr>
            </a:br>
            <a:r>
              <a:rPr kumimoji="0" lang="en-GB" sz="1800" b="0" i="0" u="none" strike="noStrike" kern="0" cap="none" spc="0" normalizeH="0" baseline="0" noProof="0" dirty="0">
                <a:ln>
                  <a:noFill/>
                </a:ln>
                <a:solidFill>
                  <a:srgbClr val="034EA2"/>
                </a:solidFill>
                <a:effectLst/>
                <a:uLnTx/>
                <a:uFillTx/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rPr>
              <a:t>Hubs</a:t>
            </a:r>
          </a:p>
        </p:txBody>
      </p:sp>
      <p:sp>
        <p:nvSpPr>
          <p:cNvPr id="7" name="Rectangle 6"/>
          <p:cNvSpPr/>
          <p:nvPr/>
        </p:nvSpPr>
        <p:spPr>
          <a:xfrm>
            <a:off x="2255857" y="2496705"/>
            <a:ext cx="751426" cy="2772309"/>
          </a:xfrm>
          <a:prstGeom prst="rect">
            <a:avLst/>
          </a:prstGeom>
          <a:solidFill>
            <a:srgbClr val="FBC400">
              <a:alpha val="88000"/>
            </a:srgbClr>
          </a:solidFill>
          <a:ln w="6350" cap="flat" cmpd="sng" algn="ctr">
            <a:noFill/>
            <a:prstDash val="solid"/>
            <a:miter lim="800000"/>
          </a:ln>
          <a:effectLst/>
        </p:spPr>
        <p:txBody>
          <a:bodyPr vert="vert270"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b="1" i="0" u="none" strike="noStrike" kern="0" cap="all" spc="0" normalizeH="0" baseline="0" noProof="0" dirty="0">
                <a:ln>
                  <a:noFill/>
                </a:ln>
                <a:solidFill>
                  <a:srgbClr val="034EA2"/>
                </a:solidFill>
                <a:effectLst/>
                <a:uLnTx/>
                <a:uFillTx/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rPr>
              <a:t>Building essential </a:t>
            </a:r>
            <a:br>
              <a:rPr kumimoji="0" lang="en-GB" sz="1600" b="1" i="0" u="none" strike="noStrike" kern="0" cap="all" spc="0" normalizeH="0" baseline="0" noProof="0" dirty="0">
                <a:ln>
                  <a:noFill/>
                </a:ln>
                <a:solidFill>
                  <a:srgbClr val="034EA2"/>
                </a:solidFill>
                <a:effectLst/>
                <a:uLnTx/>
                <a:uFillTx/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rPr>
            </a:br>
            <a:r>
              <a:rPr kumimoji="0" lang="en-GB" sz="1600" b="1" i="0" u="none" strike="noStrike" kern="0" cap="all" spc="0" normalizeH="0" baseline="0" noProof="0" dirty="0">
                <a:ln>
                  <a:noFill/>
                </a:ln>
                <a:solidFill>
                  <a:srgbClr val="034EA2"/>
                </a:solidFill>
                <a:effectLst/>
                <a:uLnTx/>
                <a:uFillTx/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rPr>
              <a:t>digital capacities</a:t>
            </a:r>
          </a:p>
        </p:txBody>
      </p:sp>
      <p:sp>
        <p:nvSpPr>
          <p:cNvPr id="8" name="Rectangle 7"/>
          <p:cNvSpPr/>
          <p:nvPr/>
        </p:nvSpPr>
        <p:spPr>
          <a:xfrm>
            <a:off x="3096543" y="2496704"/>
            <a:ext cx="6120680" cy="576064"/>
          </a:xfrm>
          <a:prstGeom prst="rect">
            <a:avLst/>
          </a:prstGeom>
          <a:solidFill>
            <a:srgbClr val="FBC400">
              <a:alpha val="88000"/>
            </a:srgbClr>
          </a:solidFill>
          <a:ln w="635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0" cap="none" spc="0" normalizeH="0" baseline="0" noProof="0" dirty="0">
                <a:ln>
                  <a:noFill/>
                </a:ln>
                <a:solidFill>
                  <a:srgbClr val="034EA2"/>
                </a:solidFill>
                <a:effectLst/>
                <a:uLnTx/>
                <a:uFillTx/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rPr>
              <a:t>High Performance Computing</a:t>
            </a:r>
          </a:p>
        </p:txBody>
      </p:sp>
      <p:sp>
        <p:nvSpPr>
          <p:cNvPr id="9" name="Rectangle 8"/>
          <p:cNvSpPr/>
          <p:nvPr/>
        </p:nvSpPr>
        <p:spPr>
          <a:xfrm>
            <a:off x="3096543" y="3230733"/>
            <a:ext cx="6120680" cy="576064"/>
          </a:xfrm>
          <a:prstGeom prst="rect">
            <a:avLst/>
          </a:prstGeom>
          <a:solidFill>
            <a:srgbClr val="FBC400">
              <a:alpha val="88000"/>
            </a:srgbClr>
          </a:solidFill>
          <a:ln w="635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0" cap="none" spc="0" normalizeH="0" baseline="0" noProof="0" dirty="0">
                <a:ln>
                  <a:noFill/>
                </a:ln>
                <a:solidFill>
                  <a:srgbClr val="034EA2"/>
                </a:solidFill>
                <a:effectLst/>
                <a:uLnTx/>
                <a:uFillTx/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rPr>
              <a:t>Artificial Intelligence</a:t>
            </a:r>
          </a:p>
        </p:txBody>
      </p:sp>
      <p:sp>
        <p:nvSpPr>
          <p:cNvPr id="10" name="Rectangle 9"/>
          <p:cNvSpPr/>
          <p:nvPr/>
        </p:nvSpPr>
        <p:spPr>
          <a:xfrm>
            <a:off x="3096543" y="3958917"/>
            <a:ext cx="6120680" cy="576064"/>
          </a:xfrm>
          <a:prstGeom prst="rect">
            <a:avLst/>
          </a:prstGeom>
          <a:solidFill>
            <a:srgbClr val="FBC400">
              <a:alpha val="88000"/>
            </a:srgbClr>
          </a:solidFill>
          <a:ln w="635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0" cap="none" spc="0" normalizeH="0" baseline="0" noProof="0" dirty="0">
                <a:ln>
                  <a:noFill/>
                </a:ln>
                <a:solidFill>
                  <a:srgbClr val="034EA2"/>
                </a:solidFill>
                <a:effectLst/>
                <a:uLnTx/>
                <a:uFillTx/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rPr>
              <a:t>Cybersecurity</a:t>
            </a:r>
          </a:p>
        </p:txBody>
      </p:sp>
      <p:sp>
        <p:nvSpPr>
          <p:cNvPr id="11" name="Rectangle 10"/>
          <p:cNvSpPr/>
          <p:nvPr/>
        </p:nvSpPr>
        <p:spPr>
          <a:xfrm>
            <a:off x="3096543" y="4692949"/>
            <a:ext cx="6120680" cy="576064"/>
          </a:xfrm>
          <a:prstGeom prst="rect">
            <a:avLst/>
          </a:prstGeom>
          <a:solidFill>
            <a:srgbClr val="FBC400">
              <a:alpha val="88000"/>
            </a:srgbClr>
          </a:solidFill>
          <a:ln w="635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0" cap="none" spc="0" normalizeH="0" baseline="0" noProof="0" dirty="0">
                <a:ln>
                  <a:noFill/>
                </a:ln>
                <a:solidFill>
                  <a:srgbClr val="034EA2"/>
                </a:solidFill>
                <a:effectLst/>
                <a:uLnTx/>
                <a:uFillTx/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rPr>
              <a:t>Advanced Digital Skills</a:t>
            </a:r>
          </a:p>
        </p:txBody>
      </p:sp>
      <p:sp>
        <p:nvSpPr>
          <p:cNvPr id="12" name="Rectangle 11"/>
          <p:cNvSpPr/>
          <p:nvPr/>
        </p:nvSpPr>
        <p:spPr>
          <a:xfrm>
            <a:off x="3679113" y="1170902"/>
            <a:ext cx="5021824" cy="338554"/>
          </a:xfrm>
          <a:prstGeom prst="rect">
            <a:avLst/>
          </a:prstGeom>
          <a:ln>
            <a:noFill/>
          </a:ln>
        </p:spPr>
        <p:txBody>
          <a:bodyPr wrap="non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all" spc="0" normalizeH="0" baseline="0" noProof="0" dirty="0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rPr>
              <a:t>accelerating the best use of digital technologies</a:t>
            </a: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72316" y="6056838"/>
            <a:ext cx="466288" cy="512355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55947" y="5983181"/>
            <a:ext cx="484474" cy="532337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5998" y="6042492"/>
            <a:ext cx="485641" cy="532337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34399" y="5984005"/>
            <a:ext cx="495877" cy="543558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30031" y="5993008"/>
            <a:ext cx="485641" cy="532337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80881" y="5969858"/>
            <a:ext cx="485641" cy="532337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780"/>
          <a:stretch/>
        </p:blipFill>
        <p:spPr>
          <a:xfrm>
            <a:off x="3247776" y="6033688"/>
            <a:ext cx="557718" cy="469709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004" r="11228" b="16816"/>
          <a:stretch/>
        </p:blipFill>
        <p:spPr>
          <a:xfrm>
            <a:off x="3913312" y="5949280"/>
            <a:ext cx="540254" cy="593138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950"/>
          <a:stretch/>
        </p:blipFill>
        <p:spPr>
          <a:xfrm>
            <a:off x="5871894" y="6030667"/>
            <a:ext cx="590146" cy="519625"/>
          </a:xfrm>
          <a:prstGeom prst="rect">
            <a:avLst/>
          </a:prstGeom>
        </p:spPr>
      </p:pic>
      <p:sp>
        <p:nvSpPr>
          <p:cNvPr id="22" name="Slide Number Placeholder 3"/>
          <p:cNvSpPr txBox="1">
            <a:spLocks/>
          </p:cNvSpPr>
          <p:nvPr/>
        </p:nvSpPr>
        <p:spPr>
          <a:xfrm>
            <a:off x="813400" y="6313848"/>
            <a:ext cx="27432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F46C79FD-C571-418B-AB0F-5EE936C85276}" type="slidenum">
              <a:rPr lang="en-GB" sz="1200" smtClean="0">
                <a:solidFill>
                  <a:srgbClr val="4D4D4D">
                    <a:tint val="75000"/>
                  </a:srgb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pPr/>
              <a:t>12</a:t>
            </a:fld>
            <a:endParaRPr lang="en-GB" sz="1200" dirty="0">
              <a:solidFill>
                <a:srgbClr val="4D4D4D">
                  <a:tint val="75000"/>
                </a:srgb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9897627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65050" y="1304472"/>
            <a:ext cx="11524489" cy="5390923"/>
          </a:xfrm>
        </p:spPr>
        <p:txBody>
          <a:bodyPr/>
          <a:lstStyle/>
          <a:p>
            <a:pPr>
              <a:lnSpc>
                <a:spcPct val="110000"/>
              </a:lnSpc>
              <a:spcAft>
                <a:spcPts val="0"/>
              </a:spcAft>
            </a:pPr>
            <a:r>
              <a:rPr lang="en-US" sz="2400" b="1" dirty="0">
                <a:solidFill>
                  <a:schemeClr val="accent5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European Cyber-shield</a:t>
            </a:r>
            <a:r>
              <a:rPr lang="en-150" sz="2400" b="1" dirty="0">
                <a:solidFill>
                  <a:schemeClr val="accent5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(147m EUR)</a:t>
            </a:r>
            <a:endParaRPr lang="en-US" sz="2400" b="1" dirty="0">
              <a:solidFill>
                <a:schemeClr val="accent5">
                  <a:lumMod val="7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793750" lvl="3" indent="-34290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EU cybersecurity resilience, coordination and cybersecurity ranges</a:t>
            </a:r>
          </a:p>
          <a:p>
            <a:pPr marL="793750" lvl="3" indent="-34290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Capacity building of Security Operation </a:t>
            </a: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Centres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(SOCs)</a:t>
            </a:r>
          </a:p>
          <a:p>
            <a:pPr marL="793750" lvl="3" indent="-34290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Secure 5G and other strategic digital infrastructures and technology</a:t>
            </a:r>
          </a:p>
          <a:p>
            <a:pPr marL="793750" lvl="3" indent="-34290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Uptake of innovative cybersecurity solutions in SMEs</a:t>
            </a:r>
          </a:p>
          <a:p>
            <a:pPr marL="793750" lvl="3" indent="-34290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Support to the health sector cybersecurity</a:t>
            </a:r>
          </a:p>
          <a:p>
            <a:pPr>
              <a:lnSpc>
                <a:spcPct val="110000"/>
              </a:lnSpc>
              <a:spcAft>
                <a:spcPts val="0"/>
              </a:spcAft>
            </a:pPr>
            <a:r>
              <a:rPr lang="en-US" sz="2400" b="1" dirty="0">
                <a:solidFill>
                  <a:schemeClr val="accent5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Support to implementation of relevant EU Legislation</a:t>
            </a:r>
            <a:r>
              <a:rPr lang="en-150" sz="2400" b="1" dirty="0">
                <a:solidFill>
                  <a:schemeClr val="accent5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(83m EUR)</a:t>
            </a:r>
            <a:endParaRPr lang="en-US" sz="2400" b="1" dirty="0">
              <a:solidFill>
                <a:schemeClr val="accent5">
                  <a:lumMod val="7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793750" lvl="3" indent="-34290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Network of National Coordination </a:t>
            </a: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Centres</a:t>
            </a:r>
            <a:endParaRPr lang="en-US"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793750" lvl="3" indent="-34290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Cybersecurity Community support</a:t>
            </a:r>
            <a:endParaRPr lang="fr-FR"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793750" lvl="3" indent="-34290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NIS Directive implementation and national cybersecurity strategies</a:t>
            </a:r>
          </a:p>
          <a:p>
            <a:pPr marL="793750" lvl="3" indent="-34290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Testing and certification capabilities</a:t>
            </a:r>
            <a:endParaRPr lang="en-150"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28600" lvl="2">
              <a:lnSpc>
                <a:spcPct val="110000"/>
              </a:lnSpc>
              <a:spcBef>
                <a:spcPts val="0"/>
              </a:spcBef>
              <a:spcAft>
                <a:spcPts val="0"/>
              </a:spcAft>
            </a:pPr>
            <a:r>
              <a:rPr lang="en-150" sz="2400" b="1" dirty="0">
                <a:solidFill>
                  <a:schemeClr val="accent5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</a:t>
            </a:r>
            <a:r>
              <a:rPr lang="en-GB" sz="2400" b="1" dirty="0" err="1">
                <a:solidFill>
                  <a:schemeClr val="accent5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ecure</a:t>
            </a:r>
            <a:r>
              <a:rPr lang="en-GB" sz="2400" b="1" dirty="0">
                <a:solidFill>
                  <a:schemeClr val="accent5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quantum communication infrastructure </a:t>
            </a:r>
            <a:r>
              <a:rPr lang="en-150" sz="2400" b="1" dirty="0">
                <a:solidFill>
                  <a:schemeClr val="accent5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(	174m EUR)</a:t>
            </a:r>
          </a:p>
          <a:p>
            <a:pPr marL="228600" lvl="2">
              <a:lnSpc>
                <a:spcPct val="110000"/>
              </a:lnSpc>
              <a:spcBef>
                <a:spcPts val="0"/>
              </a:spcBef>
              <a:spcAft>
                <a:spcPts val="0"/>
              </a:spcAft>
            </a:pPr>
            <a:r>
              <a:rPr lang="en-150" sz="2400" b="1" dirty="0">
                <a:solidFill>
                  <a:schemeClr val="accent5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Skills (incl. </a:t>
            </a:r>
            <a:r>
              <a:rPr lang="en-GB" sz="2400" b="1" dirty="0">
                <a:solidFill>
                  <a:schemeClr val="accent5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</a:t>
            </a:r>
            <a:r>
              <a:rPr lang="en-150" sz="2400" b="1" dirty="0">
                <a:solidFill>
                  <a:schemeClr val="accent5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yber – 166m EUR)</a:t>
            </a:r>
            <a:endParaRPr lang="en-US" sz="2400" b="1" dirty="0">
              <a:solidFill>
                <a:schemeClr val="accent5">
                  <a:lumMod val="7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793750" lvl="3" indent="-34290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</a:pPr>
            <a:endParaRPr lang="en-US"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793750" lvl="3" indent="-34290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</a:pPr>
            <a:endParaRPr lang="en-US" sz="2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970722" y="457461"/>
            <a:ext cx="10515600" cy="480290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Digital Europe </a:t>
            </a:r>
            <a:r>
              <a:rPr lang="en-IE" dirty="0">
                <a:latin typeface="Calibri" panose="020F0502020204030204" pitchFamily="34" charset="0"/>
                <a:cs typeface="Calibri" panose="020F0502020204030204" pitchFamily="34" charset="0"/>
              </a:rPr>
              <a:t>work programme </a:t>
            </a:r>
            <a:r>
              <a:rPr lang="en-150" dirty="0">
                <a:latin typeface="Calibri" panose="020F0502020204030204" pitchFamily="34" charset="0"/>
                <a:cs typeface="Calibri" panose="020F0502020204030204" pitchFamily="34" charset="0"/>
              </a:rPr>
              <a:t>2021-22</a:t>
            </a:r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7723692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A EUROPEAN CYBERSECURITY TECHNOLOGY &amp; INNOVATION ECOSYSTEM</a:t>
            </a:r>
            <a:endParaRPr lang="en-GB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" name="Subtitle 5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 sz="36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GB" sz="3600" dirty="0">
                <a:latin typeface="Calibri" panose="020F0502020204030204" pitchFamily="34" charset="0"/>
                <a:cs typeface="Calibri" panose="020F0502020204030204" pitchFamily="34" charset="0"/>
              </a:rPr>
              <a:t>EU Funding, Capacity-building, Community-building</a:t>
            </a:r>
          </a:p>
        </p:txBody>
      </p:sp>
    </p:spTree>
    <p:extLst>
      <p:ext uri="{BB962C8B-B14F-4D97-AF65-F5344CB8AC3E}">
        <p14:creationId xmlns:p14="http://schemas.microsoft.com/office/powerpoint/2010/main" val="155483063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13204" y="234369"/>
            <a:ext cx="10920790" cy="768115"/>
          </a:xfrm>
        </p:spPr>
        <p:txBody>
          <a:bodyPr/>
          <a:lstStyle/>
          <a:p>
            <a:r>
              <a:rPr lang="en-GB" dirty="0">
                <a:latin typeface="Calibri" panose="020F0502020204030204" pitchFamily="34" charset="0"/>
                <a:cs typeface="Calibri" panose="020F0502020204030204" pitchFamily="34" charset="0"/>
              </a:rPr>
              <a:t>Cybersecurity knowledge and capabilities in the EU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293448" y="2811286"/>
            <a:ext cx="266487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600" b="1" dirty="0">
                <a:solidFill>
                  <a:srgbClr val="41A8C8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Cybersecurity products and solutions </a:t>
            </a:r>
          </a:p>
          <a:p>
            <a:endParaRPr lang="en-GB" sz="16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" name="Rounded Rectangle 8"/>
          <p:cNvSpPr/>
          <p:nvPr/>
        </p:nvSpPr>
        <p:spPr bwMode="auto">
          <a:xfrm>
            <a:off x="6473599" y="2171274"/>
            <a:ext cx="3954846" cy="3137222"/>
          </a:xfrm>
          <a:prstGeom prst="roundRect">
            <a:avLst/>
          </a:prstGeom>
          <a:solidFill>
            <a:srgbClr val="F2C75E"/>
          </a:solidFill>
          <a:ln>
            <a:solidFill>
              <a:srgbClr val="F2C75E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68580" tIns="34290" rIns="68580" bIns="34290" numCol="1" rtlCol="0" anchor="ctr" anchorCtr="0" compatLnSpc="1">
            <a:prstTxWarp prst="textNoShape">
              <a:avLst/>
            </a:prstTxWarp>
          </a:bodyPr>
          <a:lstStyle/>
          <a:p>
            <a:pPr marL="2381" algn="ctr"/>
            <a:r>
              <a:rPr lang="en-GB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CYBERSECURITY PRODUCTS </a:t>
            </a:r>
            <a:br>
              <a:rPr lang="en-GB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GB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AND SOLUTIONS </a:t>
            </a:r>
          </a:p>
          <a:p>
            <a:pPr marL="2381" algn="ctr"/>
            <a:endParaRPr lang="en-GB" sz="1600" b="1" dirty="0">
              <a:solidFill>
                <a:srgbClr val="214D6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381" algn="ctr"/>
            <a:r>
              <a:rPr lang="en-GB" sz="1600" b="1" dirty="0">
                <a:solidFill>
                  <a:srgbClr val="214D6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Up to 30% of the European demand is met by companies headquartered outside the EU. </a:t>
            </a:r>
          </a:p>
          <a:p>
            <a:pPr marL="2381" algn="ctr"/>
            <a:endParaRPr lang="en-GB" sz="1600" b="1" dirty="0">
              <a:solidFill>
                <a:srgbClr val="214D6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381" algn="ctr"/>
            <a:r>
              <a:rPr lang="en-GB" sz="1600" b="1" dirty="0">
                <a:solidFill>
                  <a:srgbClr val="214D6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Europe is the location for the corporate headquarters of only 14% of the top 500 global Cybersecurity providers, compared to 75% for the Americas, 7% for Israel and 4% for Asia. </a:t>
            </a:r>
          </a:p>
        </p:txBody>
      </p:sp>
      <p:pic>
        <p:nvPicPr>
          <p:cNvPr id="14" name="Image 13">
            <a:extLst>
              <a:ext uri="{FF2B5EF4-FFF2-40B4-BE49-F238E27FC236}">
                <a16:creationId xmlns:a16="http://schemas.microsoft.com/office/drawing/2014/main" id="{D048301B-11A2-514E-8676-1441E41CC9D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1764" y="816438"/>
            <a:ext cx="10900426" cy="4751614"/>
          </a:xfrm>
          <a:prstGeom prst="rect">
            <a:avLst/>
          </a:prstGeom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066" y="3319245"/>
            <a:ext cx="3744416" cy="34053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le 7"/>
          <p:cNvSpPr/>
          <p:nvPr/>
        </p:nvSpPr>
        <p:spPr>
          <a:xfrm>
            <a:off x="85613" y="2063959"/>
            <a:ext cx="4198607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2000" b="1" i="1" dirty="0">
                <a:solidFill>
                  <a:srgbClr val="41A8C8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More than 660 expertise centres registered in the mapping of cybersecurity centres of expertise</a:t>
            </a:r>
            <a:endParaRPr lang="en-GB" sz="2000" dirty="0"/>
          </a:p>
        </p:txBody>
      </p:sp>
      <p:pic>
        <p:nvPicPr>
          <p:cNvPr id="1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46599" y="5348944"/>
            <a:ext cx="3437468" cy="11991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Rectangle 10"/>
          <p:cNvSpPr/>
          <p:nvPr/>
        </p:nvSpPr>
        <p:spPr>
          <a:xfrm>
            <a:off x="7984067" y="5608500"/>
            <a:ext cx="3362429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000" b="1" i="1" dirty="0">
                <a:solidFill>
                  <a:srgbClr val="41A8C8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ECSO has +/- 250 members</a:t>
            </a:r>
            <a:endParaRPr lang="en-GB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0007176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70722" y="662479"/>
            <a:ext cx="10515600" cy="782357"/>
          </a:xfrm>
        </p:spPr>
        <p:txBody>
          <a:bodyPr/>
          <a:lstStyle/>
          <a:p>
            <a:r>
              <a:rPr lang="en-GB" dirty="0">
                <a:latin typeface="Calibri" panose="020F0502020204030204" pitchFamily="34" charset="0"/>
                <a:cs typeface="Calibri" panose="020F0502020204030204" pitchFamily="34" charset="0"/>
              </a:rPr>
              <a:t>EU pilots helping to prepare the </a:t>
            </a:r>
            <a:br>
              <a:rPr lang="en-GB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GB" dirty="0">
                <a:latin typeface="Calibri" panose="020F0502020204030204" pitchFamily="34" charset="0"/>
                <a:cs typeface="Calibri" panose="020F0502020204030204" pitchFamily="34" charset="0"/>
              </a:rPr>
              <a:t>European Cybersecurity Competence Network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CF7F27-808B-4F92-B5FF-F49FD1DCD712}" type="slidenum">
              <a:rPr lang="en-GB" altLang="en-US" smtClean="0">
                <a:solidFill>
                  <a:srgbClr val="000000"/>
                </a:solidFill>
              </a:rPr>
              <a:pPr/>
              <a:t>16</a:t>
            </a:fld>
            <a:endParaRPr lang="en-GB" altLang="en-US">
              <a:solidFill>
                <a:srgbClr val="0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6" name="Picture 5" descr="\\NET1.cec.eu.int\HOMES\035\NTANTKO\Desktop\Capture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43108" y="1825624"/>
            <a:ext cx="9411335" cy="42626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8603814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4800" dirty="0">
                <a:latin typeface="Calibri" panose="020F0502020204030204" pitchFamily="34" charset="0"/>
                <a:cs typeface="Calibri" panose="020F0502020204030204" pitchFamily="34" charset="0"/>
              </a:rPr>
              <a:t>THE EUROPEAN CYBERSECURITY INDUSTRIAL, TECHNOLOGY AND RESEARCH COMPETENCE CENTRE &amp; NETWORK</a:t>
            </a:r>
            <a:endParaRPr lang="en-GB" sz="48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" name="Subtitle 5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sz="3600" dirty="0">
                <a:latin typeface="Calibri" panose="020F0502020204030204" pitchFamily="34" charset="0"/>
                <a:cs typeface="Calibri" panose="020F0502020204030204" pitchFamily="34" charset="0"/>
              </a:rPr>
              <a:t>Network and Community</a:t>
            </a:r>
          </a:p>
          <a:p>
            <a:r>
              <a:rPr lang="en-GB" sz="3600" dirty="0">
                <a:latin typeface="Calibri" panose="020F0502020204030204" pitchFamily="34" charset="0"/>
                <a:cs typeface="Calibri" panose="020F0502020204030204" pitchFamily="34" charset="0"/>
              </a:rPr>
              <a:t>Mission, Objectives and Implementation</a:t>
            </a:r>
          </a:p>
        </p:txBody>
      </p:sp>
    </p:spTree>
    <p:extLst>
      <p:ext uri="{BB962C8B-B14F-4D97-AF65-F5344CB8AC3E}">
        <p14:creationId xmlns:p14="http://schemas.microsoft.com/office/powerpoint/2010/main" val="191047242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/>
        </p:nvSpPr>
        <p:spPr bwMode="auto">
          <a:xfrm>
            <a:off x="1524000" y="321550"/>
            <a:ext cx="9144000" cy="11548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3175" fontAlgn="base">
              <a:spcBef>
                <a:spcPct val="0"/>
              </a:spcBef>
              <a:spcAft>
                <a:spcPct val="0"/>
              </a:spcAft>
            </a:pPr>
            <a:endParaRPr lang="en-GB" sz="1200">
              <a:solidFill>
                <a:srgbClr val="0F5494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024" name="Rectangle 1023"/>
          <p:cNvSpPr/>
          <p:nvPr/>
        </p:nvSpPr>
        <p:spPr bwMode="auto">
          <a:xfrm>
            <a:off x="1524000" y="311567"/>
            <a:ext cx="2339752" cy="10308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3175" fontAlgn="base">
              <a:spcBef>
                <a:spcPct val="0"/>
              </a:spcBef>
              <a:spcAft>
                <a:spcPct val="0"/>
              </a:spcAft>
            </a:pPr>
            <a:endParaRPr lang="en-GB" sz="1200">
              <a:solidFill>
                <a:srgbClr val="0F5494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039" name="Rectangle 1038"/>
          <p:cNvSpPr/>
          <p:nvPr/>
        </p:nvSpPr>
        <p:spPr bwMode="auto">
          <a:xfrm>
            <a:off x="8275064" y="328777"/>
            <a:ext cx="45719" cy="1485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3175" fontAlgn="base">
              <a:spcBef>
                <a:spcPct val="0"/>
              </a:spcBef>
              <a:spcAft>
                <a:spcPct val="0"/>
              </a:spcAft>
            </a:pPr>
            <a:endParaRPr lang="en-GB" sz="1200">
              <a:solidFill>
                <a:srgbClr val="0F5494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3" name="Title 1"/>
          <p:cNvSpPr>
            <a:spLocks noGrp="1"/>
          </p:cNvSpPr>
          <p:nvPr>
            <p:ph type="title"/>
          </p:nvPr>
        </p:nvSpPr>
        <p:spPr>
          <a:xfrm>
            <a:off x="1502603" y="477296"/>
            <a:ext cx="9060273" cy="936625"/>
          </a:xfrm>
        </p:spPr>
        <p:txBody>
          <a:bodyPr/>
          <a:lstStyle/>
          <a:p>
            <a:r>
              <a:rPr lang="en-GB" b="1" dirty="0">
                <a:latin typeface="Calibri" panose="020F0502020204030204" pitchFamily="34" charset="0"/>
                <a:cs typeface="Calibri" panose="020F0502020204030204" pitchFamily="34" charset="0"/>
              </a:rPr>
              <a:t>EU Cybersecurity Competence Centre and Network</a:t>
            </a:r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16351133-3151-FF4B-9281-C0E0D3DF2DB7}"/>
              </a:ext>
            </a:extLst>
          </p:cNvPr>
          <p:cNvSpPr txBox="1"/>
          <p:nvPr/>
        </p:nvSpPr>
        <p:spPr>
          <a:xfrm>
            <a:off x="3786692" y="1342388"/>
            <a:ext cx="8033243" cy="61401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fr-FR" b="1" dirty="0" err="1">
                <a:solidFill>
                  <a:schemeClr val="accent5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European</a:t>
            </a:r>
            <a:r>
              <a:rPr lang="fr-FR" b="1" dirty="0">
                <a:solidFill>
                  <a:schemeClr val="accent5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fr-FR" b="1" dirty="0" err="1">
                <a:solidFill>
                  <a:schemeClr val="accent5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Competence</a:t>
            </a:r>
            <a:r>
              <a:rPr lang="fr-FR" b="1" dirty="0">
                <a:solidFill>
                  <a:schemeClr val="accent5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Centre: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fr-FR" dirty="0">
                <a:latin typeface="Calibri" panose="020F0502020204030204" pitchFamily="34" charset="0"/>
                <a:cs typeface="Calibri" panose="020F0502020204030204" pitchFamily="34" charset="0"/>
              </a:rPr>
              <a:t>manage the </a:t>
            </a:r>
            <a:r>
              <a:rPr lang="fr-FR" dirty="0" err="1">
                <a:latin typeface="Calibri" panose="020F0502020204030204" pitchFamily="34" charset="0"/>
                <a:cs typeface="Calibri" panose="020F0502020204030204" pitchFamily="34" charset="0"/>
              </a:rPr>
              <a:t>funds</a:t>
            </a:r>
            <a:r>
              <a:rPr lang="fr-FR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fr-FR" dirty="0" err="1">
                <a:latin typeface="Calibri" panose="020F0502020204030204" pitchFamily="34" charset="0"/>
                <a:cs typeface="Calibri" panose="020F0502020204030204" pitchFamily="34" charset="0"/>
              </a:rPr>
              <a:t>foreseen</a:t>
            </a:r>
            <a:r>
              <a:rPr lang="fr-FR" dirty="0">
                <a:latin typeface="Calibri" panose="020F0502020204030204" pitchFamily="34" charset="0"/>
                <a:cs typeface="Calibri" panose="020F0502020204030204" pitchFamily="34" charset="0"/>
              </a:rPr>
              <a:t> for cybersecurity </a:t>
            </a:r>
            <a:r>
              <a:rPr lang="fr-FR" dirty="0" err="1">
                <a:latin typeface="Calibri" panose="020F0502020204030204" pitchFamily="34" charset="0"/>
                <a:cs typeface="Calibri" panose="020F0502020204030204" pitchFamily="34" charset="0"/>
              </a:rPr>
              <a:t>under</a:t>
            </a:r>
            <a:r>
              <a:rPr lang="fr-FR" dirty="0">
                <a:latin typeface="Calibri" panose="020F0502020204030204" pitchFamily="34" charset="0"/>
                <a:cs typeface="Calibri" panose="020F0502020204030204" pitchFamily="34" charset="0"/>
              </a:rPr>
              <a:t> Digital Europe and Horizon Europe 2021-2027 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fr-FR" dirty="0" err="1">
                <a:latin typeface="Calibri" panose="020F0502020204030204" pitchFamily="34" charset="0"/>
                <a:cs typeface="Calibri" panose="020F0502020204030204" pitchFamily="34" charset="0"/>
              </a:rPr>
              <a:t>facilitate</a:t>
            </a:r>
            <a:r>
              <a:rPr lang="fr-FR" dirty="0">
                <a:latin typeface="Calibri" panose="020F0502020204030204" pitchFamily="34" charset="0"/>
                <a:cs typeface="Calibri" panose="020F0502020204030204" pitchFamily="34" charset="0"/>
              </a:rPr>
              <a:t> and help </a:t>
            </a:r>
            <a:r>
              <a:rPr lang="fr-FR" dirty="0" err="1">
                <a:latin typeface="Calibri" panose="020F0502020204030204" pitchFamily="34" charset="0"/>
                <a:cs typeface="Calibri" panose="020F0502020204030204" pitchFamily="34" charset="0"/>
              </a:rPr>
              <a:t>coordinate</a:t>
            </a:r>
            <a:r>
              <a:rPr lang="fr-FR" dirty="0">
                <a:latin typeface="Calibri" panose="020F0502020204030204" pitchFamily="34" charset="0"/>
                <a:cs typeface="Calibri" panose="020F0502020204030204" pitchFamily="34" charset="0"/>
              </a:rPr>
              <a:t> the Network and </a:t>
            </a:r>
            <a:r>
              <a:rPr lang="fr-FR" dirty="0" err="1">
                <a:latin typeface="Calibri" panose="020F0502020204030204" pitchFamily="34" charset="0"/>
                <a:cs typeface="Calibri" panose="020F0502020204030204" pitchFamily="34" charset="0"/>
              </a:rPr>
              <a:t>Community</a:t>
            </a:r>
            <a:r>
              <a:rPr lang="fr-FR" dirty="0">
                <a:latin typeface="Calibri" panose="020F0502020204030204" pitchFamily="34" charset="0"/>
                <a:cs typeface="Calibri" panose="020F0502020204030204" pitchFamily="34" charset="0"/>
              </a:rPr>
              <a:t> to drive the cybersecurity </a:t>
            </a:r>
            <a:r>
              <a:rPr lang="fr-FR" dirty="0" err="1">
                <a:latin typeface="Calibri" panose="020F0502020204030204" pitchFamily="34" charset="0"/>
                <a:cs typeface="Calibri" panose="020F0502020204030204" pitchFamily="34" charset="0"/>
              </a:rPr>
              <a:t>technology</a:t>
            </a:r>
            <a:r>
              <a:rPr lang="fr-FR" dirty="0">
                <a:latin typeface="Calibri" panose="020F0502020204030204" pitchFamily="34" charset="0"/>
                <a:cs typeface="Calibri" panose="020F0502020204030204" pitchFamily="34" charset="0"/>
              </a:rPr>
              <a:t> agenda 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fr-FR" dirty="0">
                <a:latin typeface="Calibri" panose="020F0502020204030204" pitchFamily="34" charset="0"/>
                <a:cs typeface="Calibri" panose="020F0502020204030204" pitchFamily="34" charset="0"/>
              </a:rPr>
              <a:t>support joint </a:t>
            </a:r>
            <a:r>
              <a:rPr lang="fr-FR" dirty="0" err="1">
                <a:latin typeface="Calibri" panose="020F0502020204030204" pitchFamily="34" charset="0"/>
                <a:cs typeface="Calibri" panose="020F0502020204030204" pitchFamily="34" charset="0"/>
              </a:rPr>
              <a:t>investment</a:t>
            </a:r>
            <a:r>
              <a:rPr lang="fr-FR" dirty="0">
                <a:latin typeface="Calibri" panose="020F0502020204030204" pitchFamily="34" charset="0"/>
                <a:cs typeface="Calibri" panose="020F0502020204030204" pitchFamily="34" charset="0"/>
              </a:rPr>
              <a:t> by the EU, </a:t>
            </a:r>
            <a:r>
              <a:rPr lang="fr-FR" dirty="0" err="1">
                <a:latin typeface="Calibri" panose="020F0502020204030204" pitchFamily="34" charset="0"/>
                <a:cs typeface="Calibri" panose="020F0502020204030204" pitchFamily="34" charset="0"/>
              </a:rPr>
              <a:t>Member</a:t>
            </a:r>
            <a:r>
              <a:rPr lang="fr-FR" dirty="0">
                <a:latin typeface="Calibri" panose="020F0502020204030204" pitchFamily="34" charset="0"/>
                <a:cs typeface="Calibri" panose="020F0502020204030204" pitchFamily="34" charset="0"/>
              </a:rPr>
              <a:t> States and </a:t>
            </a:r>
            <a:r>
              <a:rPr lang="fr-FR" dirty="0" err="1">
                <a:latin typeface="Calibri" panose="020F0502020204030204" pitchFamily="34" charset="0"/>
                <a:cs typeface="Calibri" panose="020F0502020204030204" pitchFamily="34" charset="0"/>
              </a:rPr>
              <a:t>industry</a:t>
            </a:r>
            <a:r>
              <a:rPr lang="fr-FR" dirty="0">
                <a:latin typeface="Calibri" panose="020F0502020204030204" pitchFamily="34" charset="0"/>
                <a:cs typeface="Calibri" panose="020F0502020204030204" pitchFamily="34" charset="0"/>
              </a:rPr>
              <a:t> and support </a:t>
            </a:r>
            <a:r>
              <a:rPr lang="fr-FR" dirty="0" err="1">
                <a:latin typeface="Calibri" panose="020F0502020204030204" pitchFamily="34" charset="0"/>
                <a:cs typeface="Calibri" panose="020F0502020204030204" pitchFamily="34" charset="0"/>
              </a:rPr>
              <a:t>deployment</a:t>
            </a:r>
            <a:r>
              <a:rPr lang="fr-FR" dirty="0">
                <a:latin typeface="Calibri" panose="020F0502020204030204" pitchFamily="34" charset="0"/>
                <a:cs typeface="Calibri" panose="020F0502020204030204" pitchFamily="34" charset="0"/>
              </a:rPr>
              <a:t> of </a:t>
            </a:r>
            <a:r>
              <a:rPr lang="fr-FR" dirty="0" err="1">
                <a:latin typeface="Calibri" panose="020F0502020204030204" pitchFamily="34" charset="0"/>
                <a:cs typeface="Calibri" panose="020F0502020204030204" pitchFamily="34" charset="0"/>
              </a:rPr>
              <a:t>products</a:t>
            </a:r>
            <a:r>
              <a:rPr lang="fr-FR" dirty="0">
                <a:latin typeface="Calibri" panose="020F0502020204030204" pitchFamily="34" charset="0"/>
                <a:cs typeface="Calibri" panose="020F0502020204030204" pitchFamily="34" charset="0"/>
              </a:rPr>
              <a:t> and solutions.</a:t>
            </a:r>
          </a:p>
          <a:p>
            <a:endParaRPr lang="fr-FR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spcAft>
                <a:spcPts val="600"/>
              </a:spcAft>
            </a:pPr>
            <a:r>
              <a:rPr lang="fr-FR" b="1" dirty="0">
                <a:solidFill>
                  <a:schemeClr val="accent5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Network of National Coordination Centres</a:t>
            </a:r>
            <a:r>
              <a:rPr lang="en-150" b="1" dirty="0">
                <a:solidFill>
                  <a:schemeClr val="accent5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(NCCs)</a:t>
            </a:r>
            <a:r>
              <a:rPr lang="fr-FR" b="1" dirty="0">
                <a:solidFill>
                  <a:schemeClr val="accent5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Nominated by Member States as the national contact point 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Objective: national capacity building  and link with existing initiatives 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150" dirty="0">
                <a:latin typeface="Calibri" panose="020F0502020204030204" pitchFamily="34" charset="0"/>
                <a:cs typeface="Calibri" panose="020F0502020204030204" pitchFamily="34" charset="0"/>
              </a:rPr>
              <a:t>M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ay receive funding</a:t>
            </a:r>
            <a:r>
              <a:rPr lang="en-150" dirty="0">
                <a:latin typeface="Calibri" panose="020F0502020204030204" pitchFamily="34" charset="0"/>
                <a:cs typeface="Calibri" panose="020F0502020204030204" pitchFamily="34" charset="0"/>
              </a:rPr>
              <a:t>, m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ay pass on financial support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IE" dirty="0">
                <a:latin typeface="Calibri" panose="020F0502020204030204" pitchFamily="34" charset="0"/>
                <a:cs typeface="Calibri" panose="020F0502020204030204" pitchFamily="34" charset="0"/>
              </a:rPr>
              <a:t>One </a:t>
            </a:r>
            <a:r>
              <a:rPr lang="en-150" dirty="0">
                <a:latin typeface="Calibri" panose="020F0502020204030204" pitchFamily="34" charset="0"/>
                <a:cs typeface="Calibri" panose="020F0502020204030204" pitchFamily="34" charset="0"/>
              </a:rPr>
              <a:t>NCC </a:t>
            </a:r>
            <a:r>
              <a:rPr lang="en-IE" dirty="0">
                <a:latin typeface="Calibri" panose="020F0502020204030204" pitchFamily="34" charset="0"/>
                <a:cs typeface="Calibri" panose="020F0502020204030204" pitchFamily="34" charset="0"/>
              </a:rPr>
              <a:t>per Member State</a:t>
            </a:r>
            <a:endParaRPr lang="fr-FR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fr-FR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spcAft>
                <a:spcPts val="600"/>
              </a:spcAft>
            </a:pPr>
            <a:r>
              <a:rPr lang="fr-FR" b="1" dirty="0" err="1">
                <a:solidFill>
                  <a:schemeClr val="accent5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Competence</a:t>
            </a:r>
            <a:r>
              <a:rPr lang="fr-FR" b="1" dirty="0">
                <a:solidFill>
                  <a:schemeClr val="accent5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fr-FR" b="1" dirty="0" err="1">
                <a:solidFill>
                  <a:schemeClr val="accent5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Community</a:t>
            </a:r>
            <a:r>
              <a:rPr lang="fr-FR" b="1" dirty="0">
                <a:solidFill>
                  <a:schemeClr val="accent5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A large, open, and diverse group of cybersecurity stakeholders from research and the private and public sectors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IE" dirty="0">
                <a:latin typeface="Calibri" panose="020F0502020204030204" pitchFamily="34" charset="0"/>
                <a:cs typeface="Calibri" panose="020F0502020204030204" pitchFamily="34" charset="0"/>
              </a:rPr>
              <a:t>Provides input to the activities of the competence centre to the work programme</a:t>
            </a:r>
            <a:r>
              <a:rPr lang="en-150" dirty="0">
                <a:latin typeface="Calibri" panose="020F0502020204030204" pitchFamily="34" charset="0"/>
                <a:cs typeface="Calibri" panose="020F0502020204030204" pitchFamily="34" charset="0"/>
              </a:rPr>
              <a:t>s</a:t>
            </a:r>
            <a:r>
              <a:rPr lang="en-IE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fr-FR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fr-FR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2" name="image1.jpg"/>
          <p:cNvPicPr/>
          <p:nvPr/>
        </p:nvPicPr>
        <p:blipFill rotWithShape="1">
          <a:blip r:embed="rId3"/>
          <a:srcRect r="64194"/>
          <a:stretch/>
        </p:blipFill>
        <p:spPr bwMode="auto">
          <a:xfrm>
            <a:off x="368449" y="2089330"/>
            <a:ext cx="3256877" cy="3160401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87626633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838199" y="2685161"/>
            <a:ext cx="10905699" cy="3881904"/>
          </a:xfrm>
        </p:spPr>
        <p:txBody>
          <a:bodyPr/>
          <a:lstStyle/>
          <a:p>
            <a:endParaRPr lang="en-IE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IE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IE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IE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063474" y="4700868"/>
            <a:ext cx="2568345" cy="1296144"/>
          </a:xfrm>
          <a:prstGeom prst="rect">
            <a:avLst/>
          </a:prstGeom>
          <a:ln w="6350">
            <a:solidFill>
              <a:srgbClr val="41A8C8"/>
            </a:solidFill>
            <a:prstDash val="dash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457200"/>
            <a:r>
              <a:rPr lang="en-150" dirty="0">
                <a:ln w="0"/>
                <a:solidFill>
                  <a:srgbClr val="024B9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</a:t>
            </a:r>
            <a:r>
              <a:rPr lang="en-GB" dirty="0" err="1">
                <a:ln w="0"/>
                <a:solidFill>
                  <a:srgbClr val="024B9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echnological</a:t>
            </a:r>
            <a:r>
              <a:rPr lang="en-GB" dirty="0">
                <a:ln w="0"/>
                <a:solidFill>
                  <a:srgbClr val="024B9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capacities and capabilities</a:t>
            </a:r>
          </a:p>
        </p:txBody>
      </p:sp>
      <p:sp>
        <p:nvSpPr>
          <p:cNvPr id="10" name="Rectangle 9"/>
          <p:cNvSpPr/>
          <p:nvPr/>
        </p:nvSpPr>
        <p:spPr>
          <a:xfrm>
            <a:off x="1063474" y="3179026"/>
            <a:ext cx="2568345" cy="1296144"/>
          </a:xfrm>
          <a:prstGeom prst="rect">
            <a:avLst/>
          </a:prstGeom>
          <a:noFill/>
          <a:ln w="6350">
            <a:solidFill>
              <a:srgbClr val="41A8C8"/>
            </a:solidFill>
            <a:prstDash val="dash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457200"/>
            <a:r>
              <a:rPr lang="en-GB" dirty="0">
                <a:ln w="0"/>
                <a:solidFill>
                  <a:srgbClr val="004494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Strategic autonomy and global competitiveness </a:t>
            </a:r>
          </a:p>
        </p:txBody>
      </p:sp>
      <p:sp>
        <p:nvSpPr>
          <p:cNvPr id="19" name="Rectangle 18"/>
          <p:cNvSpPr/>
          <p:nvPr/>
        </p:nvSpPr>
        <p:spPr>
          <a:xfrm>
            <a:off x="4811641" y="3226397"/>
            <a:ext cx="2568345" cy="816776"/>
          </a:xfrm>
          <a:prstGeom prst="rect">
            <a:avLst/>
          </a:prstGeom>
          <a:ln w="6350">
            <a:solidFill>
              <a:srgbClr val="41A8C8"/>
            </a:solidFill>
            <a:prstDash val="dash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457200"/>
            <a:r>
              <a:rPr lang="en-150" dirty="0">
                <a:ln w="0"/>
                <a:solidFill>
                  <a:srgbClr val="024B9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</a:t>
            </a:r>
            <a:r>
              <a:rPr lang="en-GB" dirty="0" err="1">
                <a:ln w="0"/>
                <a:solidFill>
                  <a:srgbClr val="024B9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yber</a:t>
            </a:r>
            <a:r>
              <a:rPr lang="en-GB" dirty="0">
                <a:ln w="0"/>
                <a:solidFill>
                  <a:srgbClr val="024B9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resilience, capabilities, knowledge and infrastructure</a:t>
            </a:r>
            <a:r>
              <a:rPr lang="en-150" dirty="0">
                <a:ln w="0"/>
                <a:solidFill>
                  <a:srgbClr val="024B9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</a:t>
            </a:r>
            <a:endParaRPr lang="en-GB" dirty="0">
              <a:ln w="0"/>
              <a:solidFill>
                <a:srgbClr val="024B9C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4811641" y="5198987"/>
            <a:ext cx="2568345" cy="816776"/>
          </a:xfrm>
          <a:prstGeom prst="rect">
            <a:avLst/>
          </a:prstGeom>
          <a:ln w="6350">
            <a:solidFill>
              <a:srgbClr val="41A8C8"/>
            </a:solidFill>
            <a:prstDash val="dash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457200"/>
            <a:r>
              <a:rPr lang="en-GB" dirty="0">
                <a:ln w="0"/>
                <a:solidFill>
                  <a:srgbClr val="024B9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Promoting research, innovation, deployment</a:t>
            </a:r>
          </a:p>
        </p:txBody>
      </p:sp>
      <p:sp>
        <p:nvSpPr>
          <p:cNvPr id="28" name="Rectangle 27"/>
          <p:cNvSpPr/>
          <p:nvPr/>
        </p:nvSpPr>
        <p:spPr>
          <a:xfrm>
            <a:off x="4811641" y="4204608"/>
            <a:ext cx="2568345" cy="816776"/>
          </a:xfrm>
          <a:prstGeom prst="rect">
            <a:avLst/>
          </a:prstGeom>
          <a:noFill/>
          <a:ln w="6350">
            <a:solidFill>
              <a:srgbClr val="41A8C8"/>
            </a:solidFill>
            <a:prstDash val="dash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457200"/>
            <a:r>
              <a:rPr lang="en-GB" dirty="0">
                <a:ln w="0"/>
                <a:solidFill>
                  <a:srgbClr val="004494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An inclusive, resilient stakeholder ecosystem </a:t>
            </a:r>
          </a:p>
        </p:txBody>
      </p:sp>
      <p:sp>
        <p:nvSpPr>
          <p:cNvPr id="29" name="Rectangle 28"/>
          <p:cNvSpPr/>
          <p:nvPr/>
        </p:nvSpPr>
        <p:spPr>
          <a:xfrm>
            <a:off x="8559807" y="4203442"/>
            <a:ext cx="2568345" cy="816776"/>
          </a:xfrm>
          <a:prstGeom prst="rect">
            <a:avLst/>
          </a:prstGeom>
          <a:noFill/>
          <a:ln w="6350">
            <a:solidFill>
              <a:srgbClr val="41A8C8"/>
            </a:solidFill>
            <a:prstDash val="dash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457200"/>
            <a:r>
              <a:rPr lang="en-GB" dirty="0">
                <a:ln w="0"/>
                <a:solidFill>
                  <a:srgbClr val="004494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EU funding</a:t>
            </a:r>
            <a:r>
              <a:rPr lang="en-150" dirty="0">
                <a:ln w="0"/>
                <a:solidFill>
                  <a:srgbClr val="004494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programmes, voluntary national contributions</a:t>
            </a:r>
            <a:endParaRPr lang="en-GB" dirty="0">
              <a:ln w="0"/>
              <a:solidFill>
                <a:srgbClr val="004494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8559808" y="5198987"/>
            <a:ext cx="2568345" cy="816776"/>
          </a:xfrm>
          <a:prstGeom prst="rect">
            <a:avLst/>
          </a:prstGeom>
          <a:ln w="6350">
            <a:solidFill>
              <a:srgbClr val="41A8C8"/>
            </a:solidFill>
            <a:prstDash val="dash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457200"/>
            <a:r>
              <a:rPr lang="en-150" dirty="0">
                <a:ln w="0"/>
                <a:solidFill>
                  <a:srgbClr val="024B9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Cooperation, Coordination; </a:t>
            </a:r>
            <a:r>
              <a:rPr lang="en-GB" dirty="0">
                <a:ln w="0"/>
                <a:solidFill>
                  <a:srgbClr val="024B9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Network and Community</a:t>
            </a:r>
          </a:p>
        </p:txBody>
      </p:sp>
      <p:sp>
        <p:nvSpPr>
          <p:cNvPr id="31" name="Rectangle 30"/>
          <p:cNvSpPr/>
          <p:nvPr/>
        </p:nvSpPr>
        <p:spPr>
          <a:xfrm>
            <a:off x="8559808" y="3207898"/>
            <a:ext cx="2568345" cy="816776"/>
          </a:xfrm>
          <a:prstGeom prst="rect">
            <a:avLst/>
          </a:prstGeom>
          <a:ln w="6350">
            <a:solidFill>
              <a:srgbClr val="41A8C8"/>
            </a:solidFill>
            <a:prstDash val="dash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457200"/>
            <a:r>
              <a:rPr lang="en-GB" dirty="0">
                <a:ln w="0"/>
                <a:solidFill>
                  <a:srgbClr val="024B9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Strategic </a:t>
            </a:r>
            <a:r>
              <a:rPr lang="en-150" dirty="0">
                <a:ln w="0"/>
                <a:solidFill>
                  <a:srgbClr val="024B9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Agenda</a:t>
            </a:r>
            <a:r>
              <a:rPr lang="en-GB" dirty="0">
                <a:ln w="0"/>
                <a:solidFill>
                  <a:srgbClr val="024B9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for research, innovation, deployment</a:t>
            </a:r>
          </a:p>
        </p:txBody>
      </p:sp>
      <p:sp>
        <p:nvSpPr>
          <p:cNvPr id="15" name="Rectangle 14"/>
          <p:cNvSpPr/>
          <p:nvPr/>
        </p:nvSpPr>
        <p:spPr>
          <a:xfrm>
            <a:off x="1063476" y="1756049"/>
            <a:ext cx="2568345" cy="1197279"/>
          </a:xfrm>
          <a:prstGeom prst="rect">
            <a:avLst/>
          </a:prstGeom>
          <a:solidFill>
            <a:srgbClr val="FFC000"/>
          </a:solidFill>
          <a:ln w="6350">
            <a:solidFill>
              <a:srgbClr val="41A8C8"/>
            </a:solidFill>
            <a:prstDash val="dash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457200"/>
            <a:r>
              <a:rPr lang="en-GB" b="1" dirty="0">
                <a:ln w="0"/>
                <a:solidFill>
                  <a:srgbClr val="004494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MISSION</a:t>
            </a:r>
          </a:p>
        </p:txBody>
      </p:sp>
      <p:sp>
        <p:nvSpPr>
          <p:cNvPr id="16" name="Rectangle 15"/>
          <p:cNvSpPr/>
          <p:nvPr/>
        </p:nvSpPr>
        <p:spPr>
          <a:xfrm>
            <a:off x="4811641" y="1774521"/>
            <a:ext cx="2568345" cy="1197279"/>
          </a:xfrm>
          <a:prstGeom prst="rect">
            <a:avLst/>
          </a:prstGeom>
          <a:solidFill>
            <a:srgbClr val="FFC000"/>
          </a:solidFill>
          <a:ln w="6350">
            <a:solidFill>
              <a:srgbClr val="41A8C8"/>
            </a:solidFill>
            <a:prstDash val="dash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457200"/>
            <a:r>
              <a:rPr lang="en-GB" b="1" dirty="0">
                <a:ln w="0"/>
                <a:solidFill>
                  <a:srgbClr val="004494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OBJECTIVES</a:t>
            </a:r>
          </a:p>
        </p:txBody>
      </p:sp>
      <p:sp>
        <p:nvSpPr>
          <p:cNvPr id="17" name="Rectangle 16"/>
          <p:cNvSpPr/>
          <p:nvPr/>
        </p:nvSpPr>
        <p:spPr>
          <a:xfrm>
            <a:off x="8559808" y="1774521"/>
            <a:ext cx="2568345" cy="1197279"/>
          </a:xfrm>
          <a:prstGeom prst="rect">
            <a:avLst/>
          </a:prstGeom>
          <a:solidFill>
            <a:srgbClr val="FFC000"/>
          </a:solidFill>
          <a:ln w="6350">
            <a:solidFill>
              <a:srgbClr val="41A8C8"/>
            </a:solidFill>
            <a:prstDash val="dash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457200"/>
            <a:r>
              <a:rPr lang="en-GB" b="1" dirty="0">
                <a:ln w="0"/>
                <a:solidFill>
                  <a:srgbClr val="004494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IMPLEMENTATION</a:t>
            </a:r>
          </a:p>
        </p:txBody>
      </p:sp>
      <p:sp>
        <p:nvSpPr>
          <p:cNvPr id="18" name="Right Arrow 17"/>
          <p:cNvSpPr/>
          <p:nvPr/>
        </p:nvSpPr>
        <p:spPr>
          <a:xfrm>
            <a:off x="3732527" y="2122181"/>
            <a:ext cx="978408" cy="484632"/>
          </a:xfrm>
          <a:prstGeom prst="rightArrow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3" name="Right Arrow 22"/>
          <p:cNvSpPr/>
          <p:nvPr/>
        </p:nvSpPr>
        <p:spPr>
          <a:xfrm>
            <a:off x="7485588" y="2142114"/>
            <a:ext cx="978408" cy="484632"/>
          </a:xfrm>
          <a:prstGeom prst="rightArrow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21" name="image1.jpg"/>
          <p:cNvPicPr/>
          <p:nvPr/>
        </p:nvPicPr>
        <p:blipFill>
          <a:blip r:embed="rId2"/>
          <a:srcRect/>
          <a:stretch>
            <a:fillRect/>
          </a:stretch>
        </p:blipFill>
        <p:spPr>
          <a:xfrm>
            <a:off x="945766" y="183007"/>
            <a:ext cx="3776832" cy="1397872"/>
          </a:xfrm>
          <a:prstGeom prst="rect">
            <a:avLst/>
          </a:prstGeom>
          <a:ln/>
        </p:spPr>
      </p:pic>
    </p:spTree>
    <p:extLst>
      <p:ext uri="{BB962C8B-B14F-4D97-AF65-F5344CB8AC3E}">
        <p14:creationId xmlns:p14="http://schemas.microsoft.com/office/powerpoint/2010/main" val="154486773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half" idx="1"/>
          </p:nvPr>
        </p:nvSpPr>
        <p:spPr>
          <a:xfrm>
            <a:off x="723331" y="1470574"/>
            <a:ext cx="5425318" cy="2929826"/>
          </a:xfrm>
        </p:spPr>
        <p:txBody>
          <a:bodyPr/>
          <a:lstStyle/>
          <a:p>
            <a:r>
              <a:rPr lang="en-US" dirty="0"/>
              <a:t>Geopolitical contest over cyberspace</a:t>
            </a:r>
          </a:p>
          <a:p>
            <a:r>
              <a:rPr lang="en-US" dirty="0"/>
              <a:t>Large increase in cybercrime</a:t>
            </a:r>
          </a:p>
          <a:p>
            <a:r>
              <a:rPr lang="en-US" dirty="0"/>
              <a:t>Supply chain security (e.g. 5G)</a:t>
            </a:r>
          </a:p>
          <a:p>
            <a:r>
              <a:rPr lang="en-US" dirty="0"/>
              <a:t>Expanding attack surface (e.g. IoT; hospitals, vaccine distribution)</a:t>
            </a:r>
          </a:p>
          <a:p>
            <a:r>
              <a:rPr lang="en-US" dirty="0"/>
              <a:t>Threat from quantum computing breaking “legacy” crypto</a:t>
            </a:r>
          </a:p>
          <a:p>
            <a:r>
              <a:rPr lang="en-US" dirty="0"/>
              <a:t>Advent of AI </a:t>
            </a:r>
          </a:p>
          <a:p>
            <a:r>
              <a:rPr lang="en-US" dirty="0"/>
              <a:t>Skills shortage; awareness</a:t>
            </a:r>
          </a:p>
          <a:p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25687" y="1470574"/>
            <a:ext cx="5370443" cy="2929826"/>
          </a:xfrm>
        </p:spPr>
        <p:txBody>
          <a:bodyPr/>
          <a:lstStyle/>
          <a:p>
            <a:r>
              <a:rPr lang="en-US" dirty="0"/>
              <a:t>Capacity building, resilience </a:t>
            </a:r>
          </a:p>
          <a:p>
            <a:r>
              <a:rPr lang="en-US" dirty="0"/>
              <a:t>Vulnerability of smaller </a:t>
            </a:r>
            <a:r>
              <a:rPr lang="en-US" dirty="0" err="1"/>
              <a:t>organisations</a:t>
            </a:r>
            <a:r>
              <a:rPr lang="en-US" dirty="0"/>
              <a:t>, SMEs </a:t>
            </a:r>
          </a:p>
          <a:p>
            <a:r>
              <a:rPr lang="en-US" dirty="0"/>
              <a:t>Info sharing, joint analysis and response</a:t>
            </a:r>
          </a:p>
          <a:p>
            <a:r>
              <a:rPr lang="en-US" dirty="0" err="1"/>
              <a:t>Commercialisation</a:t>
            </a:r>
            <a:r>
              <a:rPr lang="en-US" dirty="0"/>
              <a:t> of R&amp;D</a:t>
            </a:r>
          </a:p>
          <a:p>
            <a:r>
              <a:rPr lang="en-US" dirty="0"/>
              <a:t>Uptake </a:t>
            </a:r>
          </a:p>
          <a:p>
            <a:r>
              <a:rPr lang="en-US" dirty="0"/>
              <a:t>Single market</a:t>
            </a:r>
          </a:p>
          <a:p>
            <a:r>
              <a:rPr lang="en-US" dirty="0"/>
              <a:t>Dual use</a:t>
            </a:r>
          </a:p>
          <a:p>
            <a:r>
              <a:rPr lang="de-DE" dirty="0"/>
              <a:t>(…)</a:t>
            </a:r>
          </a:p>
          <a:p>
            <a:endParaRPr lang="en-GB" dirty="0"/>
          </a:p>
          <a:p>
            <a:endParaRPr lang="en-GB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996448" y="463500"/>
            <a:ext cx="7886700" cy="586768"/>
          </a:xfrm>
        </p:spPr>
        <p:txBody>
          <a:bodyPr/>
          <a:lstStyle/>
          <a:p>
            <a:r>
              <a:rPr lang="en-GB" dirty="0"/>
              <a:t>Challenges in Cybersecurity</a:t>
            </a:r>
          </a:p>
        </p:txBody>
      </p:sp>
    </p:spTree>
    <p:extLst>
      <p:ext uri="{BB962C8B-B14F-4D97-AF65-F5344CB8AC3E}">
        <p14:creationId xmlns:p14="http://schemas.microsoft.com/office/powerpoint/2010/main" val="350011703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Content Placeholder 7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253962599"/>
              </p:ext>
            </p:extLst>
          </p:nvPr>
        </p:nvGraphicFramePr>
        <p:xfrm>
          <a:off x="6402388" y="1825625"/>
          <a:ext cx="5327650" cy="39068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>
                <a:latin typeface="Calibri" panose="020F0502020204030204" pitchFamily="34" charset="0"/>
                <a:cs typeface="Calibri" panose="020F0502020204030204" pitchFamily="34" charset="0"/>
              </a:rPr>
              <a:t>EU Cybersecurity Competence Centre and Network –</a:t>
            </a:r>
            <a:r>
              <a:rPr lang="en-15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b="1" dirty="0">
                <a:latin typeface="Calibri" panose="020F0502020204030204" pitchFamily="34" charset="0"/>
                <a:cs typeface="Calibri" panose="020F0502020204030204" pitchFamily="34" charset="0"/>
              </a:rPr>
              <a:t>tasks</a:t>
            </a:r>
            <a:endParaRPr lang="en-US" b="1" dirty="0"/>
          </a:p>
        </p:txBody>
      </p:sp>
      <p:sp>
        <p:nvSpPr>
          <p:cNvPr id="10" name="Content Placeholder 8"/>
          <p:cNvSpPr txBox="1">
            <a:spLocks/>
          </p:cNvSpPr>
          <p:nvPr/>
        </p:nvSpPr>
        <p:spPr>
          <a:xfrm>
            <a:off x="5091764" y="1825624"/>
            <a:ext cx="6558187" cy="390643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18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18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18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spcAft>
                <a:spcPts val="0"/>
              </a:spcAft>
              <a:buNone/>
            </a:pPr>
            <a:r>
              <a:rPr lang="en-IE" sz="2000" b="1" dirty="0">
                <a:solidFill>
                  <a:srgbClr val="FFC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Strategic Tasks</a:t>
            </a:r>
          </a:p>
          <a:p>
            <a:pPr lvl="0"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en-150" sz="1800" dirty="0">
                <a:latin typeface="Calibri" panose="020F0502020204030204" pitchFamily="34" charset="0"/>
                <a:cs typeface="Calibri" panose="020F0502020204030204" pitchFamily="34" charset="0"/>
              </a:rPr>
              <a:t>A</a:t>
            </a:r>
            <a:r>
              <a:rPr lang="en-IE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genda</a:t>
            </a:r>
            <a:r>
              <a:rPr lang="en-IE" sz="1800" dirty="0">
                <a:latin typeface="Calibri" panose="020F0502020204030204" pitchFamily="34" charset="0"/>
                <a:cs typeface="Calibri" panose="020F0502020204030204" pitchFamily="34" charset="0"/>
              </a:rPr>
              <a:t>-monitoring and </a:t>
            </a:r>
            <a:r>
              <a:rPr lang="en-IE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priorit</a:t>
            </a:r>
            <a:r>
              <a:rPr lang="en-150" sz="1800" dirty="0">
                <a:latin typeface="Calibri" panose="020F0502020204030204" pitchFamily="34" charset="0"/>
                <a:cs typeface="Calibri" panose="020F0502020204030204" pitchFamily="34" charset="0"/>
              </a:rPr>
              <a:t>y</a:t>
            </a:r>
            <a:r>
              <a:rPr lang="en-IE" sz="1800" dirty="0">
                <a:latin typeface="Calibri" panose="020F0502020204030204" pitchFamily="34" charset="0"/>
                <a:cs typeface="Calibri" panose="020F0502020204030204" pitchFamily="34" charset="0"/>
              </a:rPr>
              <a:t>-</a:t>
            </a:r>
            <a:r>
              <a:rPr lang="en-150" sz="1800" dirty="0">
                <a:latin typeface="Calibri" panose="020F0502020204030204" pitchFamily="34" charset="0"/>
                <a:cs typeface="Calibri" panose="020F0502020204030204" pitchFamily="34" charset="0"/>
              </a:rPr>
              <a:t>setting</a:t>
            </a:r>
            <a:endParaRPr lang="en-US" sz="1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0"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en-IE" sz="1800" dirty="0">
                <a:latin typeface="Calibri" panose="020F0502020204030204" pitchFamily="34" charset="0"/>
                <a:cs typeface="Calibri" panose="020F0502020204030204" pitchFamily="34" charset="0"/>
              </a:rPr>
              <a:t>Technical and strategic support to industry and SMEs</a:t>
            </a:r>
          </a:p>
          <a:p>
            <a:pPr lvl="0"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en-IE" sz="1800" dirty="0">
                <a:latin typeface="Calibri" panose="020F0502020204030204" pitchFamily="34" charset="0"/>
                <a:cs typeface="Calibri" panose="020F0502020204030204" pitchFamily="34" charset="0"/>
              </a:rPr>
              <a:t>Expert advice to the Member States</a:t>
            </a:r>
            <a:r>
              <a:rPr lang="en-150" sz="1800" dirty="0">
                <a:latin typeface="Calibri" panose="020F0502020204030204" pitchFamily="34" charset="0"/>
                <a:cs typeface="Calibri" panose="020F0502020204030204" pitchFamily="34" charset="0"/>
              </a:rPr>
              <a:t> upon request</a:t>
            </a:r>
            <a:endParaRPr lang="en-IE" sz="1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0"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en-IE" sz="1800" dirty="0">
                <a:latin typeface="Calibri" panose="020F0502020204030204" pitchFamily="34" charset="0"/>
                <a:cs typeface="Calibri" panose="020F0502020204030204" pitchFamily="34" charset="0"/>
              </a:rPr>
              <a:t>Use of research </a:t>
            </a:r>
            <a:r>
              <a:rPr lang="en-150" sz="1800" dirty="0">
                <a:latin typeface="Calibri" panose="020F0502020204030204" pitchFamily="34" charset="0"/>
                <a:cs typeface="Calibri" panose="020F0502020204030204" pitchFamily="34" charset="0"/>
              </a:rPr>
              <a:t>results</a:t>
            </a:r>
            <a:endParaRPr lang="en-IE" sz="1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0"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en-IE" sz="1800" dirty="0">
                <a:latin typeface="Calibri" panose="020F0502020204030204" pitchFamily="34" charset="0"/>
                <a:cs typeface="Calibri" panose="020F0502020204030204" pitchFamily="34" charset="0"/>
              </a:rPr>
              <a:t>Support cooperation between relevant Union institutions</a:t>
            </a:r>
            <a:endParaRPr lang="en-150" sz="1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0"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en-IE" sz="1800" dirty="0">
                <a:latin typeface="Calibri" panose="020F0502020204030204" pitchFamily="34" charset="0"/>
                <a:cs typeface="Calibri" panose="020F0502020204030204" pitchFamily="34" charset="0"/>
              </a:rPr>
              <a:t>Coordination of national centres through the network</a:t>
            </a:r>
          </a:p>
          <a:p>
            <a:pPr marL="0" lvl="0" indent="0">
              <a:spcAft>
                <a:spcPts val="0"/>
              </a:spcAft>
              <a:buNone/>
            </a:pPr>
            <a:endParaRPr lang="en-IE" sz="2000" dirty="0">
              <a:solidFill>
                <a:srgbClr val="FFC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spcAft>
                <a:spcPts val="0"/>
              </a:spcAft>
              <a:buFont typeface="Arial" panose="020B0604020202020204" pitchFamily="34" charset="0"/>
              <a:buNone/>
            </a:pPr>
            <a:r>
              <a:rPr lang="en-IE" sz="2000" b="1" dirty="0">
                <a:solidFill>
                  <a:srgbClr val="FFC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Implementation Tasks</a:t>
            </a:r>
          </a:p>
          <a:p>
            <a:pPr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en-IE" sz="1800" dirty="0">
                <a:latin typeface="Calibri" panose="020F0502020204030204" pitchFamily="34" charset="0"/>
                <a:cs typeface="Calibri" panose="020F0502020204030204" pitchFamily="34" charset="0"/>
              </a:rPr>
              <a:t>Administration of the Network and the Community</a:t>
            </a:r>
          </a:p>
          <a:p>
            <a:pPr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en-IE" sz="1800" dirty="0">
                <a:latin typeface="Calibri" panose="020F0502020204030204" pitchFamily="34" charset="0"/>
                <a:cs typeface="Calibri" panose="020F0502020204030204" pitchFamily="34" charset="0"/>
              </a:rPr>
              <a:t>Deployment of ICT Infrastructure</a:t>
            </a:r>
            <a:endParaRPr lang="en-US" sz="1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en-IE" sz="1800" dirty="0">
                <a:latin typeface="Calibri" panose="020F0502020204030204" pitchFamily="34" charset="0"/>
                <a:cs typeface="Calibri" panose="020F0502020204030204" pitchFamily="34" charset="0"/>
              </a:rPr>
              <a:t>Annual work programme, expert advice to the EC</a:t>
            </a:r>
          </a:p>
          <a:p>
            <a:pPr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en-IE" sz="1800" dirty="0">
                <a:latin typeface="Calibri" panose="020F0502020204030204" pitchFamily="34" charset="0"/>
                <a:cs typeface="Calibri" panose="020F0502020204030204" pitchFamily="34" charset="0"/>
              </a:rPr>
              <a:t>Cooperation with the European Digital Innovation Hub</a:t>
            </a:r>
          </a:p>
          <a:p>
            <a:pPr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en-IE" sz="1800" dirty="0">
                <a:latin typeface="Calibri" panose="020F0502020204030204" pitchFamily="34" charset="0"/>
                <a:cs typeface="Calibri" panose="020F0502020204030204" pitchFamily="34" charset="0"/>
              </a:rPr>
              <a:t>Synergies of civilian and defence spheres</a:t>
            </a:r>
            <a:endParaRPr lang="en-150" sz="1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en-IE" sz="1800" dirty="0">
                <a:latin typeface="Calibri" panose="020F0502020204030204" pitchFamily="34" charset="0"/>
                <a:cs typeface="Calibri" panose="020F0502020204030204" pitchFamily="34" charset="0"/>
              </a:rPr>
              <a:t>Promotion of the CCC, CCN and the Community</a:t>
            </a:r>
            <a:endParaRPr lang="en-US" sz="18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7" name="image1.jpg"/>
          <p:cNvPicPr/>
          <p:nvPr/>
        </p:nvPicPr>
        <p:blipFill rotWithShape="1">
          <a:blip r:embed="rId7"/>
          <a:srcRect r="64194"/>
          <a:stretch/>
        </p:blipFill>
        <p:spPr bwMode="auto">
          <a:xfrm>
            <a:off x="589722" y="2162141"/>
            <a:ext cx="3530458" cy="319517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30347098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" name="Image 48">
            <a:extLst>
              <a:ext uri="{FF2B5EF4-FFF2-40B4-BE49-F238E27FC236}">
                <a16:creationId xmlns:a16="http://schemas.microsoft.com/office/drawing/2014/main" id="{D905C00E-1E47-B845-922A-542E19A05BC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16280" y="908720"/>
            <a:ext cx="1468823" cy="139256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5690865" y="963586"/>
            <a:ext cx="2565190" cy="1296144"/>
          </a:xfrm>
          <a:prstGeom prst="rect">
            <a:avLst/>
          </a:prstGeom>
          <a:ln w="6350">
            <a:solidFill>
              <a:srgbClr val="41A8C8"/>
            </a:solidFill>
            <a:prstDash val="dash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457200"/>
            <a:r>
              <a:rPr lang="en-GB" dirty="0">
                <a:ln w="0"/>
                <a:solidFill>
                  <a:srgbClr val="41A8C8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Horizon Europe </a:t>
            </a:r>
          </a:p>
        </p:txBody>
      </p:sp>
      <p:sp>
        <p:nvSpPr>
          <p:cNvPr id="6" name="Rectangle 5"/>
          <p:cNvSpPr/>
          <p:nvPr/>
        </p:nvSpPr>
        <p:spPr>
          <a:xfrm>
            <a:off x="3143489" y="963586"/>
            <a:ext cx="2436739" cy="1296144"/>
          </a:xfrm>
          <a:prstGeom prst="rect">
            <a:avLst/>
          </a:prstGeom>
          <a:ln w="6350">
            <a:solidFill>
              <a:srgbClr val="41A8C8"/>
            </a:solidFill>
            <a:prstDash val="dash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457200"/>
            <a:r>
              <a:rPr lang="en-GB" dirty="0">
                <a:ln w="0"/>
                <a:solidFill>
                  <a:srgbClr val="41A8C8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Digital Europe Programme </a:t>
            </a:r>
          </a:p>
        </p:txBody>
      </p:sp>
      <p:cxnSp>
        <p:nvCxnSpPr>
          <p:cNvPr id="15" name="Straight Arrow Connector 14"/>
          <p:cNvCxnSpPr>
            <a:cxnSpLocks/>
          </p:cNvCxnSpPr>
          <p:nvPr/>
        </p:nvCxnSpPr>
        <p:spPr bwMode="auto">
          <a:xfrm>
            <a:off x="5015696" y="2301281"/>
            <a:ext cx="0" cy="642609"/>
          </a:xfrm>
          <a:prstGeom prst="straightConnector1">
            <a:avLst/>
          </a:prstGeom>
          <a:noFill/>
          <a:ln w="38100" cap="flat" cmpd="sng" algn="ctr">
            <a:solidFill>
              <a:srgbClr val="33CC33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7" name="Rectangle 16"/>
          <p:cNvSpPr/>
          <p:nvPr/>
        </p:nvSpPr>
        <p:spPr>
          <a:xfrm>
            <a:off x="8359252" y="3367150"/>
            <a:ext cx="2057045" cy="1178343"/>
          </a:xfrm>
          <a:prstGeom prst="rect">
            <a:avLst/>
          </a:prstGeom>
          <a:ln w="6350">
            <a:solidFill>
              <a:srgbClr val="41A8C8"/>
            </a:solidFill>
            <a:prstDash val="dash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457200"/>
            <a:r>
              <a:rPr lang="en-GB" sz="1600" dirty="0">
                <a:ln w="0"/>
                <a:solidFill>
                  <a:srgbClr val="41A8C8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Co-investment </a:t>
            </a:r>
          </a:p>
          <a:p>
            <a:pPr algn="ctr" defTabSz="457200"/>
            <a:r>
              <a:rPr lang="en-GB" sz="1600" dirty="0">
                <a:ln w="0"/>
                <a:solidFill>
                  <a:srgbClr val="41A8C8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by Member States (voluntary)</a:t>
            </a:r>
          </a:p>
        </p:txBody>
      </p:sp>
      <p:cxnSp>
        <p:nvCxnSpPr>
          <p:cNvPr id="18" name="Straight Arrow Connector 17"/>
          <p:cNvCxnSpPr>
            <a:cxnSpLocks/>
          </p:cNvCxnSpPr>
          <p:nvPr/>
        </p:nvCxnSpPr>
        <p:spPr bwMode="auto">
          <a:xfrm flipH="1">
            <a:off x="7679992" y="3789040"/>
            <a:ext cx="679260" cy="0"/>
          </a:xfrm>
          <a:prstGeom prst="straightConnector1">
            <a:avLst/>
          </a:prstGeom>
          <a:noFill/>
          <a:ln w="38100" cap="flat" cmpd="sng" algn="ctr">
            <a:solidFill>
              <a:srgbClr val="F2C75E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23" name="Rectangle 22"/>
          <p:cNvSpPr/>
          <p:nvPr/>
        </p:nvSpPr>
        <p:spPr>
          <a:xfrm>
            <a:off x="4511824" y="5548436"/>
            <a:ext cx="2592288" cy="904900"/>
          </a:xfrm>
          <a:prstGeom prst="rect">
            <a:avLst/>
          </a:prstGeom>
          <a:ln w="6350">
            <a:solidFill>
              <a:srgbClr val="41A8C8"/>
            </a:solidFill>
            <a:prstDash val="dash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457200"/>
            <a:r>
              <a:rPr lang="de-DE" dirty="0" err="1">
                <a:ln w="0"/>
                <a:solidFill>
                  <a:srgbClr val="41A8C8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Capacity</a:t>
            </a:r>
            <a:r>
              <a:rPr lang="de-DE" dirty="0">
                <a:ln w="0"/>
                <a:solidFill>
                  <a:srgbClr val="41A8C8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dirty="0" err="1">
                <a:ln w="0"/>
                <a:solidFill>
                  <a:srgbClr val="41A8C8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building</a:t>
            </a:r>
            <a:r>
              <a:rPr lang="de-DE" dirty="0">
                <a:ln w="0"/>
                <a:solidFill>
                  <a:srgbClr val="41A8C8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dirty="0" err="1">
                <a:ln w="0"/>
                <a:solidFill>
                  <a:srgbClr val="41A8C8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projects</a:t>
            </a:r>
            <a:endParaRPr lang="en-GB" dirty="0">
              <a:ln w="0"/>
              <a:solidFill>
                <a:srgbClr val="41A8C8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1847345" y="3393364"/>
            <a:ext cx="1519623" cy="1152128"/>
          </a:xfrm>
          <a:prstGeom prst="rect">
            <a:avLst/>
          </a:prstGeom>
          <a:ln w="6350">
            <a:solidFill>
              <a:srgbClr val="41A8C8"/>
            </a:solidFill>
            <a:prstDash val="dash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457200"/>
            <a:r>
              <a:rPr lang="en-GB" sz="1600" dirty="0">
                <a:ln w="0"/>
                <a:solidFill>
                  <a:srgbClr val="41A8C8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Co-investment by industry on project basis 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1847344" y="188640"/>
            <a:ext cx="86411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>
                <a:solidFill>
                  <a:srgbClr val="0F5494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2021-2027 proposed EU cybersecurity funding sources</a:t>
            </a:r>
          </a:p>
        </p:txBody>
      </p:sp>
      <p:cxnSp>
        <p:nvCxnSpPr>
          <p:cNvPr id="4" name="Straight Arrow Connector 3"/>
          <p:cNvCxnSpPr>
            <a:cxnSpLocks/>
          </p:cNvCxnSpPr>
          <p:nvPr/>
        </p:nvCxnSpPr>
        <p:spPr bwMode="auto">
          <a:xfrm>
            <a:off x="5807784" y="4824858"/>
            <a:ext cx="0" cy="620367"/>
          </a:xfrm>
          <a:prstGeom prst="straightConnector1">
            <a:avLst/>
          </a:prstGeom>
          <a:noFill/>
          <a:ln w="38100" cap="flat" cmpd="sng" algn="ctr">
            <a:solidFill>
              <a:srgbClr val="F2C75E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6" name="Straight Arrow Connector 25"/>
          <p:cNvCxnSpPr>
            <a:cxnSpLocks/>
          </p:cNvCxnSpPr>
          <p:nvPr/>
        </p:nvCxnSpPr>
        <p:spPr bwMode="auto">
          <a:xfrm>
            <a:off x="6527864" y="2276873"/>
            <a:ext cx="0" cy="667017"/>
          </a:xfrm>
          <a:prstGeom prst="straightConnector1">
            <a:avLst/>
          </a:prstGeom>
          <a:noFill/>
          <a:ln w="38100" cap="flat" cmpd="sng" algn="ctr">
            <a:solidFill>
              <a:srgbClr val="80000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7" name="Straight Arrow Connector 17">
            <a:extLst>
              <a:ext uri="{FF2B5EF4-FFF2-40B4-BE49-F238E27FC236}">
                <a16:creationId xmlns:a16="http://schemas.microsoft.com/office/drawing/2014/main" id="{322DC152-A4AF-2C47-AFFF-CE7D6EDB8008}"/>
              </a:ext>
            </a:extLst>
          </p:cNvPr>
          <p:cNvCxnSpPr>
            <a:cxnSpLocks/>
            <a:stCxn id="24" idx="3"/>
          </p:cNvCxnSpPr>
          <p:nvPr/>
        </p:nvCxnSpPr>
        <p:spPr bwMode="auto">
          <a:xfrm>
            <a:off x="3366968" y="3969428"/>
            <a:ext cx="568609" cy="0"/>
          </a:xfrm>
          <a:prstGeom prst="straightConnector1">
            <a:avLst/>
          </a:prstGeom>
          <a:noFill/>
          <a:ln w="38100" cap="flat" cmpd="sng" algn="ctr">
            <a:solidFill>
              <a:srgbClr val="F2C75E"/>
            </a:solidFill>
            <a:prstDash val="dash"/>
            <a:round/>
            <a:headEnd type="none" w="med" len="med"/>
            <a:tailEnd type="arrow"/>
          </a:ln>
          <a:effectLst/>
        </p:spPr>
      </p:cxnSp>
      <p:sp>
        <p:nvSpPr>
          <p:cNvPr id="2" name="Rectangle 1"/>
          <p:cNvSpPr/>
          <p:nvPr/>
        </p:nvSpPr>
        <p:spPr bwMode="auto">
          <a:xfrm>
            <a:off x="9192345" y="1196752"/>
            <a:ext cx="81502" cy="2160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3175"/>
            <a:endParaRPr lang="en-GB" sz="1200">
              <a:solidFill>
                <a:srgbClr val="0F5494"/>
              </a:solidFill>
            </a:endParaRPr>
          </a:p>
        </p:txBody>
      </p:sp>
      <p:sp>
        <p:nvSpPr>
          <p:cNvPr id="3" name="Oval 2"/>
          <p:cNvSpPr/>
          <p:nvPr/>
        </p:nvSpPr>
        <p:spPr bwMode="auto">
          <a:xfrm>
            <a:off x="9222734" y="1211352"/>
            <a:ext cx="168861" cy="237626"/>
          </a:xfrm>
          <a:prstGeom prst="ellipse">
            <a:avLst/>
          </a:prstGeom>
          <a:solidFill>
            <a:srgbClr val="FFC000"/>
          </a:solidFill>
          <a:ln>
            <a:noFill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3175"/>
            <a:r>
              <a:rPr lang="en-GB" sz="1200" dirty="0">
                <a:solidFill>
                  <a:srgbClr val="0F5494"/>
                </a:solidFill>
              </a:rPr>
              <a:t>€</a:t>
            </a:r>
          </a:p>
        </p:txBody>
      </p:sp>
      <p:sp>
        <p:nvSpPr>
          <p:cNvPr id="19" name="Rectangle 18"/>
          <p:cNvSpPr/>
          <p:nvPr/>
        </p:nvSpPr>
        <p:spPr>
          <a:xfrm>
            <a:off x="1631504" y="5548436"/>
            <a:ext cx="2448088" cy="904900"/>
          </a:xfrm>
          <a:prstGeom prst="rect">
            <a:avLst/>
          </a:prstGeom>
          <a:ln w="6350">
            <a:solidFill>
              <a:srgbClr val="41A8C8"/>
            </a:solidFill>
            <a:prstDash val="dash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457200"/>
            <a:r>
              <a:rPr lang="en-GB" dirty="0">
                <a:ln w="0"/>
                <a:solidFill>
                  <a:srgbClr val="41A8C8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Network of National Coordination Centres</a:t>
            </a:r>
          </a:p>
        </p:txBody>
      </p:sp>
      <p:cxnSp>
        <p:nvCxnSpPr>
          <p:cNvPr id="20" name="Straight Arrow Connector 19"/>
          <p:cNvCxnSpPr>
            <a:cxnSpLocks/>
          </p:cNvCxnSpPr>
          <p:nvPr/>
        </p:nvCxnSpPr>
        <p:spPr bwMode="auto">
          <a:xfrm flipH="1">
            <a:off x="2855641" y="4873399"/>
            <a:ext cx="2068957" cy="620367"/>
          </a:xfrm>
          <a:prstGeom prst="straightConnector1">
            <a:avLst/>
          </a:prstGeom>
          <a:noFill/>
          <a:ln w="38100" cap="flat" cmpd="sng" algn="ctr">
            <a:solidFill>
              <a:srgbClr val="F2C75E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21" name="Rectangle 20"/>
          <p:cNvSpPr/>
          <p:nvPr/>
        </p:nvSpPr>
        <p:spPr>
          <a:xfrm>
            <a:off x="7752184" y="5548436"/>
            <a:ext cx="2592288" cy="904900"/>
          </a:xfrm>
          <a:prstGeom prst="rect">
            <a:avLst/>
          </a:prstGeom>
          <a:ln w="6350">
            <a:solidFill>
              <a:srgbClr val="41A8C8"/>
            </a:solidFill>
            <a:prstDash val="dash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457200"/>
            <a:r>
              <a:rPr lang="de-DE" dirty="0">
                <a:ln w="0"/>
                <a:solidFill>
                  <a:srgbClr val="41A8C8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Collaborative R+D </a:t>
            </a:r>
            <a:r>
              <a:rPr lang="de-DE" dirty="0" err="1">
                <a:ln w="0"/>
                <a:solidFill>
                  <a:srgbClr val="41A8C8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projects</a:t>
            </a:r>
            <a:endParaRPr lang="en-GB" dirty="0">
              <a:ln w="0"/>
              <a:solidFill>
                <a:srgbClr val="41A8C8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22" name="Straight Arrow Connector 21"/>
          <p:cNvCxnSpPr>
            <a:cxnSpLocks/>
          </p:cNvCxnSpPr>
          <p:nvPr/>
        </p:nvCxnSpPr>
        <p:spPr bwMode="auto">
          <a:xfrm>
            <a:off x="6973460" y="4873398"/>
            <a:ext cx="2074684" cy="571826"/>
          </a:xfrm>
          <a:prstGeom prst="straightConnector1">
            <a:avLst/>
          </a:prstGeom>
          <a:noFill/>
          <a:ln w="38100" cap="flat" cmpd="sng" algn="ctr">
            <a:solidFill>
              <a:srgbClr val="F2C75E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25" name="Rectangle 24"/>
          <p:cNvSpPr/>
          <p:nvPr/>
        </p:nvSpPr>
        <p:spPr>
          <a:xfrm>
            <a:off x="3935576" y="3047100"/>
            <a:ext cx="3710797" cy="1674545"/>
          </a:xfrm>
          <a:prstGeom prst="rect">
            <a:avLst/>
          </a:prstGeom>
          <a:ln w="6350">
            <a:solidFill>
              <a:srgbClr val="41A8C8"/>
            </a:solidFill>
            <a:prstDash val="dash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457200"/>
            <a:endParaRPr lang="en-GB" dirty="0">
              <a:ln w="0"/>
              <a:solidFill>
                <a:srgbClr val="41A8C8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30140" y="3262674"/>
            <a:ext cx="3616234" cy="12398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014995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half" idx="1"/>
          </p:nvPr>
        </p:nvSpPr>
        <p:spPr>
          <a:xfrm>
            <a:off x="900522" y="1539297"/>
            <a:ext cx="5328000" cy="3906435"/>
          </a:xfrm>
        </p:spPr>
        <p:txBody>
          <a:bodyPr/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IE" dirty="0">
                <a:latin typeface="Calibri" panose="020F0502020204030204" pitchFamily="34" charset="0"/>
                <a:cs typeface="Calibri" panose="020F0502020204030204" pitchFamily="34" charset="0"/>
              </a:rPr>
              <a:t>One </a:t>
            </a:r>
            <a:r>
              <a:rPr lang="en-150" dirty="0">
                <a:latin typeface="Calibri" panose="020F0502020204030204" pitchFamily="34" charset="0"/>
                <a:cs typeface="Calibri" panose="020F0502020204030204" pitchFamily="34" charset="0"/>
              </a:rPr>
              <a:t>NCC </a:t>
            </a:r>
            <a:r>
              <a:rPr lang="en-IE" dirty="0">
                <a:latin typeface="Calibri" panose="020F0502020204030204" pitchFamily="34" charset="0"/>
                <a:cs typeface="Calibri" panose="020F0502020204030204" pitchFamily="34" charset="0"/>
              </a:rPr>
              <a:t>per Member State</a:t>
            </a:r>
            <a:r>
              <a:rPr lang="en-150" dirty="0">
                <a:latin typeface="Calibri" panose="020F0502020204030204" pitchFamily="34" charset="0"/>
                <a:cs typeface="Calibri" panose="020F0502020204030204" pitchFamily="34" charset="0"/>
              </a:rPr>
              <a:t>, nomainated by the Member State</a:t>
            </a:r>
            <a:endParaRPr lang="fr-FR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150" dirty="0">
                <a:latin typeface="Calibri" panose="020F0502020204030204" pitchFamily="34" charset="0"/>
                <a:cs typeface="Calibri" panose="020F0502020204030204" pitchFamily="34" charset="0"/>
              </a:rPr>
              <a:t>M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ay receive </a:t>
            </a:r>
            <a:r>
              <a:rPr lang="en-150" dirty="0">
                <a:latin typeface="Calibri" panose="020F0502020204030204" pitchFamily="34" charset="0"/>
                <a:cs typeface="Calibri" panose="020F0502020204030204" pitchFamily="34" charset="0"/>
              </a:rPr>
              <a:t>EU 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funding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150" dirty="0">
                <a:latin typeface="Calibri" panose="020F0502020204030204" pitchFamily="34" charset="0"/>
                <a:cs typeface="Calibri" panose="020F0502020204030204" pitchFamily="34" charset="0"/>
              </a:rPr>
              <a:t>M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ay pass on </a:t>
            </a:r>
            <a:r>
              <a:rPr lang="en-150" dirty="0">
                <a:latin typeface="Calibri" panose="020F0502020204030204" pitchFamily="34" charset="0"/>
                <a:cs typeface="Calibri" panose="020F0502020204030204" pitchFamily="34" charset="0"/>
              </a:rPr>
              <a:t>EU funding</a:t>
            </a:r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Objective: national capacity building  and link with existing initiatives 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GB" dirty="0">
                <a:latin typeface="Calibri" panose="020F0502020204030204" pitchFamily="34" charset="0"/>
                <a:cs typeface="Calibri" panose="020F0502020204030204" pitchFamily="34" charset="0"/>
              </a:rPr>
              <a:t>Contributes to strategic tasks</a:t>
            </a:r>
            <a:endParaRPr lang="en-15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GB" dirty="0">
                <a:latin typeface="Calibri" panose="020F0502020204030204" pitchFamily="34" charset="0"/>
                <a:cs typeface="Calibri" panose="020F0502020204030204" pitchFamily="34" charset="0"/>
              </a:rPr>
              <a:t>Promotes participation in cross-border projects and in cybersecurity action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>
          <a:xfrm>
            <a:off x="6228522" y="1539297"/>
            <a:ext cx="5328000" cy="3906435"/>
          </a:xfrm>
        </p:spPr>
        <p:txBody>
          <a:bodyPr/>
          <a:lstStyle/>
          <a:p>
            <a:pPr>
              <a:buFont typeface="Wingdings" panose="05000000000000000000" pitchFamily="2" charset="2"/>
              <a:buChar char="Ø"/>
            </a:pPr>
            <a:r>
              <a:rPr lang="en-GB" dirty="0">
                <a:latin typeface="Calibri" panose="020F0502020204030204" pitchFamily="34" charset="0"/>
                <a:cs typeface="Calibri" panose="020F0502020204030204" pitchFamily="34" charset="0"/>
              </a:rPr>
              <a:t>Provides technical assistance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GB" dirty="0">
                <a:latin typeface="Calibri" panose="020F0502020204030204" pitchFamily="34" charset="0"/>
                <a:cs typeface="Calibri" panose="020F0502020204030204" pitchFamily="34" charset="0"/>
              </a:rPr>
              <a:t>Coordinates the national, regional and local levels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150" dirty="0">
                <a:latin typeface="Calibri" panose="020F0502020204030204" pitchFamily="34" charset="0"/>
                <a:cs typeface="Calibri" panose="020F0502020204030204" pitchFamily="34" charset="0"/>
              </a:rPr>
              <a:t>A</a:t>
            </a:r>
            <a:r>
              <a:rPr lang="en-GB" dirty="0" err="1">
                <a:latin typeface="Calibri" panose="020F0502020204030204" pitchFamily="34" charset="0"/>
                <a:cs typeface="Calibri" panose="020F0502020204030204" pitchFamily="34" charset="0"/>
              </a:rPr>
              <a:t>sses</a:t>
            </a:r>
            <a:r>
              <a:rPr lang="en-GB" dirty="0">
                <a:latin typeface="Calibri" panose="020F0502020204030204" pitchFamily="34" charset="0"/>
                <a:cs typeface="Calibri" panose="020F0502020204030204" pitchFamily="34" charset="0"/>
              </a:rPr>
              <a:t> requests by entities in the Member States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GB" dirty="0">
                <a:latin typeface="Calibri" panose="020F0502020204030204" pitchFamily="34" charset="0"/>
                <a:cs typeface="Calibri" panose="020F0502020204030204" pitchFamily="34" charset="0"/>
              </a:rPr>
              <a:t>Promotes cybersecurity educational programmes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GB" dirty="0">
                <a:latin typeface="Calibri" panose="020F0502020204030204" pitchFamily="34" charset="0"/>
                <a:cs typeface="Calibri" panose="020F0502020204030204" pitchFamily="34" charset="0"/>
              </a:rPr>
              <a:t>Advocates involvement of relevant entities</a:t>
            </a:r>
            <a:endParaRPr lang="en-GB" sz="32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150" b="1" dirty="0">
                <a:latin typeface="Calibri" panose="020F0502020204030204" pitchFamily="34" charset="0"/>
                <a:cs typeface="Calibri" panose="020F0502020204030204" pitchFamily="34" charset="0"/>
              </a:rPr>
              <a:t>Network of National Coordination Centres</a:t>
            </a:r>
            <a:endParaRPr lang="en-GB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8783959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A large, open, and diverse group of cybersecurity stakeholders from research and the private and public sectors, including both civilian and 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defence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sectors which acts cross-sectoral and cross-department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IE" sz="2000" dirty="0">
                <a:latin typeface="Calibri" panose="020F0502020204030204" pitchFamily="34" charset="0"/>
                <a:cs typeface="Calibri" panose="020F0502020204030204" pitchFamily="34" charset="0"/>
              </a:rPr>
              <a:t>Management of the Community has been prepared through the pilots CONCORDIA, ECHO, SPARTA and CyberSec4Europe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IE" sz="2000" dirty="0">
                <a:latin typeface="Calibri" panose="020F0502020204030204" pitchFamily="34" charset="0"/>
                <a:cs typeface="Calibri" panose="020F0502020204030204" pitchFamily="34" charset="0"/>
              </a:rPr>
              <a:t>The Centre, Network and Community should help to advance and disseminate the latest cybersecurity products and services</a:t>
            </a:r>
          </a:p>
          <a:p>
            <a:pPr marL="0" indent="0">
              <a:buNone/>
            </a:pPr>
            <a:endParaRPr lang="en-IE" sz="2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GB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IE" sz="2000" dirty="0">
                <a:latin typeface="Calibri" panose="020F0502020204030204" pitchFamily="34" charset="0"/>
                <a:cs typeface="Calibri" panose="020F0502020204030204" pitchFamily="34" charset="0"/>
              </a:rPr>
              <a:t>Exchanges with the Centre on developments in cybersecurity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IE" sz="2000" dirty="0">
                <a:latin typeface="Calibri" panose="020F0502020204030204" pitchFamily="34" charset="0"/>
                <a:cs typeface="Calibri" panose="020F0502020204030204" pitchFamily="34" charset="0"/>
              </a:rPr>
              <a:t>Provides input to the activities of the competence centre to the multiannual work programme and to the annual work programme 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IE" sz="2000" dirty="0">
                <a:latin typeface="Calibri" panose="020F0502020204030204" pitchFamily="34" charset="0"/>
                <a:cs typeface="Calibri" panose="020F0502020204030204" pitchFamily="34" charset="0"/>
              </a:rPr>
              <a:t>Splits up into working groups for regular dialogue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IE" sz="2000" dirty="0">
                <a:latin typeface="Calibri" panose="020F0502020204030204" pitchFamily="34" charset="0"/>
                <a:cs typeface="Calibri" panose="020F0502020204030204" pitchFamily="34" charset="0"/>
              </a:rPr>
              <a:t>Supports stakeholders at their request, public-private coordination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en-IE" sz="2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150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150" dirty="0">
                <a:latin typeface="Calibri" panose="020F0502020204030204" pitchFamily="34" charset="0"/>
                <a:cs typeface="Calibri" panose="020F0502020204030204" pitchFamily="34" charset="0"/>
              </a:rPr>
              <a:t>Competence Community</a:t>
            </a:r>
            <a:endParaRPr lang="en-GB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5429086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indent="0">
              <a:buNone/>
            </a:pPr>
            <a:endParaRPr lang="en-GB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>
          <a:xfrm>
            <a:off x="6785128" y="1825625"/>
            <a:ext cx="4958478" cy="3806248"/>
          </a:xfrm>
        </p:spPr>
        <p:txBody>
          <a:bodyPr/>
          <a:lstStyle/>
          <a:p>
            <a:pPr>
              <a:buFont typeface="Wingdings" panose="05000000000000000000" pitchFamily="2" charset="2"/>
              <a:buChar char="Ø"/>
            </a:pPr>
            <a:r>
              <a:rPr lang="en-GB" sz="1800" dirty="0">
                <a:latin typeface="Calibri" panose="020F0502020204030204" pitchFamily="34" charset="0"/>
                <a:cs typeface="Calibri" panose="020F0502020204030204" pitchFamily="34" charset="0"/>
              </a:rPr>
              <a:t>Enables knowledge management activity related to cybersecurity research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GB" sz="1800" dirty="0">
                <a:latin typeface="Calibri" panose="020F0502020204030204" pitchFamily="34" charset="0"/>
                <a:cs typeface="Calibri" panose="020F0502020204030204" pitchFamily="34" charset="0"/>
              </a:rPr>
              <a:t>Provides an up-to-date overview of stakeholders and outcomes of research projects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GB" sz="1800" dirty="0">
                <a:latin typeface="Calibri" panose="020F0502020204030204" pitchFamily="34" charset="0"/>
                <a:cs typeface="Calibri" panose="020F0502020204030204" pitchFamily="34" charset="0"/>
              </a:rPr>
              <a:t>Indicates  pressing cybersecurity research areas which guides effective investment across the EU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GB" sz="1800" dirty="0">
                <a:latin typeface="Calibri" panose="020F0502020204030204" pitchFamily="34" charset="0"/>
                <a:cs typeface="Calibri" panose="020F0502020204030204" pitchFamily="34" charset="0"/>
              </a:rPr>
              <a:t>Collects of cybersecurity knowledge and establishes a cybersecurity taxonomy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GB" sz="1800" dirty="0">
                <a:latin typeface="Calibri" panose="020F0502020204030204" pitchFamily="34" charset="0"/>
                <a:cs typeface="Calibri" panose="020F0502020204030204" pitchFamily="34" charset="0"/>
              </a:rPr>
              <a:t>Facilitates collaboration among researchers, industry, practitioners on the national and European level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092373" y="745557"/>
            <a:ext cx="10515600" cy="782357"/>
          </a:xfrm>
        </p:spPr>
        <p:txBody>
          <a:bodyPr/>
          <a:lstStyle/>
          <a:p>
            <a:r>
              <a:rPr lang="en-IE" dirty="0">
                <a:latin typeface="Calibri" panose="020F0502020204030204" pitchFamily="34" charset="0"/>
                <a:cs typeface="Calibri" panose="020F0502020204030204" pitchFamily="34" charset="0"/>
              </a:rPr>
              <a:t>European Cybersecurity Atlas – the digital knowledge management platform</a:t>
            </a:r>
            <a:endParaRPr lang="en-GB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026" name="Picture 1" descr="image00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2373" y="2521542"/>
            <a:ext cx="4819650" cy="251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2661454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10"/>
          <p:cNvSpPr txBox="1">
            <a:spLocks noGrp="1"/>
          </p:cNvSpPr>
          <p:nvPr>
            <p:ph type="ctrTitle"/>
          </p:nvPr>
        </p:nvSpPr>
        <p:spPr>
          <a:xfrm>
            <a:off x="3176900" y="3001967"/>
            <a:ext cx="3785100" cy="243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lvl="0"/>
            <a:r>
              <a:rPr lang="en-US" dirty="0"/>
              <a:t>The ECCC ‘Agenda’: process and priorities</a:t>
            </a:r>
            <a:endParaRPr dirty="0"/>
          </a:p>
        </p:txBody>
      </p:sp>
      <p:sp>
        <p:nvSpPr>
          <p:cNvPr id="94" name="Google Shape;94;p10"/>
          <p:cNvSpPr txBox="1">
            <a:spLocks noGrp="1"/>
          </p:cNvSpPr>
          <p:nvPr>
            <p:ph type="subTitle" idx="1"/>
          </p:nvPr>
        </p:nvSpPr>
        <p:spPr>
          <a:xfrm>
            <a:off x="7116600" y="3831300"/>
            <a:ext cx="2068800" cy="1609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indent="0"/>
            <a:r>
              <a:rPr lang="en"/>
              <a:t>#EU #CyberSecurity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148838859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13"/>
          <p:cNvSpPr txBox="1">
            <a:spLocks noGrp="1"/>
          </p:cNvSpPr>
          <p:nvPr>
            <p:ph type="title"/>
          </p:nvPr>
        </p:nvSpPr>
        <p:spPr>
          <a:xfrm>
            <a:off x="2419350" y="0"/>
            <a:ext cx="8064900" cy="914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lvl="0"/>
            <a:r>
              <a:rPr lang="en-US"/>
              <a:t>Proposed priority areas for cybersecurity capacity support</a:t>
            </a:r>
            <a:endParaRPr/>
          </a:p>
        </p:txBody>
      </p:sp>
      <p:sp>
        <p:nvSpPr>
          <p:cNvPr id="123" name="Google Shape;123;p13"/>
          <p:cNvSpPr txBox="1">
            <a:spLocks noGrp="1"/>
          </p:cNvSpPr>
          <p:nvPr>
            <p:ph type="body" idx="4"/>
          </p:nvPr>
        </p:nvSpPr>
        <p:spPr>
          <a:xfrm>
            <a:off x="8141900" y="5943599"/>
            <a:ext cx="2158200" cy="914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indent="0">
              <a:spcAft>
                <a:spcPts val="1200"/>
              </a:spcAft>
              <a:buNone/>
            </a:pPr>
            <a:r>
              <a:rPr lang="en"/>
              <a:t># Call to action</a:t>
            </a:r>
            <a:endParaRPr/>
          </a:p>
        </p:txBody>
      </p:sp>
      <p:sp>
        <p:nvSpPr>
          <p:cNvPr id="124" name="Google Shape;124;p13"/>
          <p:cNvSpPr txBox="1">
            <a:spLocks noGrp="1"/>
          </p:cNvSpPr>
          <p:nvPr>
            <p:ph type="title" idx="5"/>
          </p:nvPr>
        </p:nvSpPr>
        <p:spPr>
          <a:xfrm>
            <a:off x="4357650" y="5943600"/>
            <a:ext cx="4188300" cy="914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r>
              <a:rPr lang="en"/>
              <a:t>The ECCC Agenda</a:t>
            </a:r>
            <a:endParaRPr/>
          </a:p>
        </p:txBody>
      </p:sp>
      <p:sp>
        <p:nvSpPr>
          <p:cNvPr id="10" name="Text Placeholder 1"/>
          <p:cNvSpPr>
            <a:spLocks noGrp="1"/>
          </p:cNvSpPr>
          <p:nvPr>
            <p:ph type="body" sz="quarter" idx="4294967295"/>
          </p:nvPr>
        </p:nvSpPr>
        <p:spPr>
          <a:xfrm>
            <a:off x="2129945" y="914400"/>
            <a:ext cx="8359902" cy="4673600"/>
          </a:xfrm>
        </p:spPr>
        <p:txBody>
          <a:bodyPr>
            <a:normAutofit fontScale="92500" lnSpcReduction="20000"/>
          </a:bodyPr>
          <a:lstStyle/>
          <a:p>
            <a:pPr marL="0" lvl="1" indent="0">
              <a:spcBef>
                <a:spcPts val="600"/>
              </a:spcBef>
              <a:buClr>
                <a:schemeClr val="accent2"/>
              </a:buClr>
              <a:buNone/>
            </a:pPr>
            <a:endParaRPr lang="en-US" sz="2400" dirty="0"/>
          </a:p>
          <a:p>
            <a:pPr marL="603250" indent="-457200">
              <a:spcBef>
                <a:spcPts val="600"/>
              </a:spcBef>
              <a:buFont typeface="+mj-lt"/>
              <a:buAutoNum type="arabicPeriod"/>
            </a:pPr>
            <a:r>
              <a:rPr lang="en-US" sz="2400" dirty="0"/>
              <a:t>Enhance processes and tools for </a:t>
            </a:r>
            <a:r>
              <a:rPr lang="en-150" sz="2400" b="1" dirty="0"/>
              <a:t>risk management </a:t>
            </a:r>
            <a:r>
              <a:rPr lang="en-150" sz="2400" dirty="0"/>
              <a:t>and </a:t>
            </a:r>
            <a:r>
              <a:rPr lang="en-US" sz="2400" dirty="0"/>
              <a:t>the </a:t>
            </a:r>
            <a:r>
              <a:rPr lang="en-US" sz="2400" b="1" dirty="0"/>
              <a:t>management of cybersecurity information</a:t>
            </a:r>
          </a:p>
          <a:p>
            <a:pPr marL="603250" indent="-457200">
              <a:spcBef>
                <a:spcPts val="600"/>
              </a:spcBef>
              <a:buFont typeface="+mj-lt"/>
              <a:buAutoNum type="arabicPeriod"/>
            </a:pPr>
            <a:r>
              <a:rPr lang="en-US" sz="2400" dirty="0"/>
              <a:t>Secure and resilient </a:t>
            </a:r>
            <a:r>
              <a:rPr lang="en-US" sz="2400" b="1" dirty="0"/>
              <a:t>hardware and software systems</a:t>
            </a:r>
            <a:r>
              <a:rPr lang="en-US" sz="2400" dirty="0"/>
              <a:t>, in particular for critical infrastructure protection</a:t>
            </a:r>
            <a:endParaRPr lang="en-150" sz="2400" dirty="0"/>
          </a:p>
          <a:p>
            <a:pPr marL="603250" indent="-457200">
              <a:spcBef>
                <a:spcPts val="600"/>
              </a:spcBef>
              <a:buFont typeface="+mj-lt"/>
              <a:buAutoNum type="arabicPeriod"/>
            </a:pPr>
            <a:r>
              <a:rPr lang="en-US" sz="2400" dirty="0"/>
              <a:t>Enhance the </a:t>
            </a:r>
            <a:r>
              <a:rPr lang="en-US" sz="2400" b="1" dirty="0"/>
              <a:t>industrial and market uptake </a:t>
            </a:r>
            <a:r>
              <a:rPr lang="en-US" sz="2400" dirty="0"/>
              <a:t>of EU cybersecurity research and innovation results</a:t>
            </a:r>
          </a:p>
          <a:p>
            <a:pPr marL="603250" indent="-457200">
              <a:spcBef>
                <a:spcPts val="600"/>
              </a:spcBef>
              <a:buFont typeface="+mj-lt"/>
              <a:buAutoNum type="arabicPeriod"/>
            </a:pPr>
            <a:r>
              <a:rPr lang="en-US" sz="2400" dirty="0"/>
              <a:t>Advance</a:t>
            </a:r>
            <a:r>
              <a:rPr lang="en-150" sz="2400" dirty="0"/>
              <a:t>d</a:t>
            </a:r>
            <a:r>
              <a:rPr lang="en-US" sz="2400" dirty="0"/>
              <a:t> </a:t>
            </a:r>
            <a:r>
              <a:rPr lang="en-US" sz="2400" b="1" dirty="0"/>
              <a:t>cyber security skills</a:t>
            </a:r>
            <a:r>
              <a:rPr lang="en-US" sz="2400" dirty="0"/>
              <a:t>: higher education and professional training</a:t>
            </a:r>
          </a:p>
          <a:p>
            <a:pPr marL="603250" indent="-457200">
              <a:spcBef>
                <a:spcPts val="600"/>
              </a:spcBef>
              <a:buFont typeface="+mj-lt"/>
              <a:buAutoNum type="arabicPeriod"/>
            </a:pPr>
            <a:r>
              <a:rPr lang="en-US" sz="2400" dirty="0"/>
              <a:t>Foster the </a:t>
            </a:r>
            <a:r>
              <a:rPr lang="en-US" sz="2400" b="1" dirty="0"/>
              <a:t>human and social dimension of cybersecurity, </a:t>
            </a:r>
            <a:r>
              <a:rPr lang="en-US" sz="2400" dirty="0"/>
              <a:t>and increase awareness</a:t>
            </a:r>
          </a:p>
        </p:txBody>
      </p:sp>
      <p:sp>
        <p:nvSpPr>
          <p:cNvPr id="2" name="Rectangle 1"/>
          <p:cNvSpPr/>
          <p:nvPr/>
        </p:nvSpPr>
        <p:spPr>
          <a:xfrm>
            <a:off x="2143760" y="1249680"/>
            <a:ext cx="8340490" cy="4389120"/>
          </a:xfrm>
          <a:prstGeom prst="rect">
            <a:avLst/>
          </a:prstGeom>
          <a:noFill/>
          <a:ln w="5715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lang="en-GB" sz="1400" b="0" i="0" u="none" strike="noStrike" kern="0" cap="none" spc="0" normalizeH="0" baseline="0" noProof="0">
              <a:ln>
                <a:noFill/>
              </a:ln>
              <a:solidFill>
                <a:srgbClr val="2E52C1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49292022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/>
              <a:t>NCC Workshop</a:t>
            </a:r>
            <a:endParaRPr lang="en-US"/>
          </a:p>
        </p:txBody>
      </p:sp>
      <p:sp>
        <p:nvSpPr>
          <p:cNvPr id="5" name="Title 4"/>
          <p:cNvSpPr>
            <a:spLocks noGrp="1"/>
          </p:cNvSpPr>
          <p:nvPr>
            <p:ph type="title" idx="2"/>
          </p:nvPr>
        </p:nvSpPr>
        <p:spPr/>
        <p:txBody>
          <a:bodyPr/>
          <a:lstStyle/>
          <a:p>
            <a:r>
              <a:rPr lang="en-US" dirty="0"/>
              <a:t>The “Agenda”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idx="4"/>
          </p:nvPr>
        </p:nvSpPr>
        <p:spPr>
          <a:xfrm>
            <a:off x="2225675" y="1188300"/>
            <a:ext cx="7343700" cy="42865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r>
              <a:rPr lang="en-US" sz="2000" dirty="0">
                <a:solidFill>
                  <a:schemeClr val="bg2"/>
                </a:solidFill>
              </a:rPr>
              <a:t>A comprehensive and sustainable cybersecurity industrial, technology and research strategy</a:t>
            </a:r>
          </a:p>
          <a:p>
            <a:pPr>
              <a:spcAft>
                <a:spcPts val="600"/>
              </a:spcAft>
            </a:pPr>
            <a:r>
              <a:rPr lang="en-US" sz="2000" dirty="0">
                <a:solidFill>
                  <a:schemeClr val="bg2"/>
                </a:solidFill>
              </a:rPr>
              <a:t>sets out strategic recommendations for the development and growth of the European cybersecurity industrial, technological and research sector</a:t>
            </a:r>
          </a:p>
          <a:p>
            <a:pPr>
              <a:spcAft>
                <a:spcPts val="600"/>
              </a:spcAft>
            </a:pPr>
            <a:r>
              <a:rPr lang="en-US" sz="2000" dirty="0">
                <a:solidFill>
                  <a:schemeClr val="bg2"/>
                </a:solidFill>
              </a:rPr>
              <a:t>sets out strategic priorities for the Competence Centre’s activities </a:t>
            </a:r>
          </a:p>
          <a:p>
            <a:pPr>
              <a:spcAft>
                <a:spcPts val="600"/>
              </a:spcAft>
            </a:pPr>
            <a:r>
              <a:rPr lang="en-US" sz="2000" dirty="0">
                <a:solidFill>
                  <a:schemeClr val="bg2"/>
                </a:solidFill>
              </a:rPr>
              <a:t>(</a:t>
            </a:r>
            <a:r>
              <a:rPr lang="en-150" sz="2000" dirty="0">
                <a:solidFill>
                  <a:schemeClr val="bg2"/>
                </a:solidFill>
              </a:rPr>
              <a:t>…</a:t>
            </a:r>
            <a:r>
              <a:rPr lang="en-IE" sz="2000" dirty="0">
                <a:solidFill>
                  <a:schemeClr val="bg2"/>
                </a:solidFill>
              </a:rPr>
              <a:t>)</a:t>
            </a:r>
          </a:p>
          <a:p>
            <a:pPr marL="165100" indent="0">
              <a:spcAft>
                <a:spcPts val="600"/>
              </a:spcAft>
              <a:buNone/>
            </a:pPr>
            <a:r>
              <a:rPr lang="en-IE" sz="2000" i="1" dirty="0">
                <a:solidFill>
                  <a:schemeClr val="bg2"/>
                </a:solidFill>
              </a:rPr>
              <a:t>(Regulation 2021/887, Article 2(8))</a:t>
            </a:r>
            <a:endParaRPr lang="en-US" i="1" dirty="0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A80ACF16-3E57-4131-8616-4B752C639442}"/>
              </a:ext>
            </a:extLst>
          </p:cNvPr>
          <p:cNvSpPr>
            <a:spLocks noGrp="1"/>
          </p:cNvSpPr>
          <p:nvPr>
            <p:ph type="body" idx="5"/>
          </p:nvPr>
        </p:nvSpPr>
        <p:spPr/>
        <p:txBody>
          <a:bodyPr/>
          <a:lstStyle/>
          <a:p>
            <a:pPr marL="165100" indent="0">
              <a:buNone/>
            </a:pPr>
            <a:r>
              <a:rPr lang="en-US"/>
              <a:t># Call to action</a:t>
            </a:r>
          </a:p>
        </p:txBody>
      </p:sp>
    </p:spTree>
    <p:extLst>
      <p:ext uri="{BB962C8B-B14F-4D97-AF65-F5344CB8AC3E}">
        <p14:creationId xmlns:p14="http://schemas.microsoft.com/office/powerpoint/2010/main" val="108788344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03EEF8-FD9B-439F-8374-C9E88A178E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Tools and Assets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500D8C32-9ABD-4FA3-B5D3-36D4615AC0D3}"/>
              </a:ext>
            </a:extLst>
          </p:cNvPr>
          <p:cNvSpPr>
            <a:spLocks noGrp="1"/>
          </p:cNvSpPr>
          <p:nvPr>
            <p:ph type="title" idx="2"/>
          </p:nvPr>
        </p:nvSpPr>
        <p:spPr/>
        <p:txBody>
          <a:bodyPr/>
          <a:lstStyle/>
          <a:p>
            <a:r>
              <a:rPr lang="en-US"/>
              <a:t>Tools and Assets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A785E1F4-A862-4426-85CC-EA6BF6FCD620}"/>
              </a:ext>
            </a:extLst>
          </p:cNvPr>
          <p:cNvSpPr>
            <a:spLocks noGrp="1"/>
          </p:cNvSpPr>
          <p:nvPr>
            <p:ph type="body" idx="4"/>
          </p:nvPr>
        </p:nvSpPr>
        <p:spPr>
          <a:xfrm>
            <a:off x="2205623" y="1126805"/>
            <a:ext cx="7415889" cy="4224336"/>
          </a:xfrm>
        </p:spPr>
        <p:txBody>
          <a:bodyPr>
            <a:noAutofit/>
          </a:bodyPr>
          <a:lstStyle/>
          <a:p>
            <a:pPr>
              <a:lnSpc>
                <a:spcPct val="114999"/>
              </a:lnSpc>
              <a:spcAft>
                <a:spcPts val="600"/>
              </a:spcAft>
            </a:pPr>
            <a:r>
              <a:rPr lang="en-US" sz="1400" b="1" dirty="0">
                <a:solidFill>
                  <a:schemeClr val="bg1"/>
                </a:solidFill>
              </a:rPr>
              <a:t>EU </a:t>
            </a:r>
            <a:r>
              <a:rPr lang="en-US" sz="1400" b="1" dirty="0" err="1">
                <a:solidFill>
                  <a:schemeClr val="bg1"/>
                </a:solidFill>
              </a:rPr>
              <a:t>Programmes</a:t>
            </a:r>
            <a:endParaRPr lang="en-US" sz="1400" b="1" dirty="0">
              <a:solidFill>
                <a:schemeClr val="bg1"/>
              </a:solidFill>
            </a:endParaRPr>
          </a:p>
          <a:p>
            <a:pPr lvl="1">
              <a:lnSpc>
                <a:spcPct val="114999"/>
              </a:lnSpc>
              <a:spcAft>
                <a:spcPts val="600"/>
              </a:spcAft>
            </a:pPr>
            <a:r>
              <a:rPr lang="en-US" sz="1400" dirty="0">
                <a:solidFill>
                  <a:schemeClr val="bg1"/>
                </a:solidFill>
              </a:rPr>
              <a:t>Horizon Europe </a:t>
            </a:r>
            <a:r>
              <a:rPr lang="en-US" sz="1400" dirty="0" err="1">
                <a:solidFill>
                  <a:schemeClr val="bg1"/>
                </a:solidFill>
              </a:rPr>
              <a:t>programme</a:t>
            </a:r>
            <a:endParaRPr lang="en-US" sz="1400" dirty="0">
              <a:solidFill>
                <a:schemeClr val="bg1"/>
              </a:solidFill>
            </a:endParaRPr>
          </a:p>
          <a:p>
            <a:pPr lvl="1">
              <a:lnSpc>
                <a:spcPct val="114999"/>
              </a:lnSpc>
              <a:spcAft>
                <a:spcPts val="600"/>
              </a:spcAft>
            </a:pPr>
            <a:r>
              <a:rPr lang="en-US" sz="1400" dirty="0">
                <a:solidFill>
                  <a:schemeClr val="bg1"/>
                </a:solidFill>
              </a:rPr>
              <a:t>Digital Europe </a:t>
            </a:r>
            <a:r>
              <a:rPr lang="en-US" sz="1400" dirty="0" err="1">
                <a:solidFill>
                  <a:schemeClr val="bg1"/>
                </a:solidFill>
              </a:rPr>
              <a:t>programme</a:t>
            </a:r>
            <a:endParaRPr lang="en-US" sz="1400" dirty="0">
              <a:solidFill>
                <a:schemeClr val="bg1"/>
              </a:solidFill>
            </a:endParaRPr>
          </a:p>
          <a:p>
            <a:pPr lvl="1">
              <a:lnSpc>
                <a:spcPct val="114999"/>
              </a:lnSpc>
              <a:spcAft>
                <a:spcPts val="600"/>
              </a:spcAft>
            </a:pPr>
            <a:r>
              <a:rPr lang="en-US" sz="1400" dirty="0">
                <a:solidFill>
                  <a:schemeClr val="bg1"/>
                </a:solidFill>
              </a:rPr>
              <a:t>Recovery and Resilience Facility</a:t>
            </a:r>
          </a:p>
          <a:p>
            <a:pPr lvl="1">
              <a:lnSpc>
                <a:spcPct val="114999"/>
              </a:lnSpc>
              <a:spcAft>
                <a:spcPts val="600"/>
              </a:spcAft>
            </a:pPr>
            <a:r>
              <a:rPr lang="en-US" sz="1400" dirty="0">
                <a:solidFill>
                  <a:schemeClr val="bg1"/>
                </a:solidFill>
              </a:rPr>
              <a:t>European Structural and Investment Funds</a:t>
            </a:r>
          </a:p>
          <a:p>
            <a:pPr>
              <a:lnSpc>
                <a:spcPct val="114999"/>
              </a:lnSpc>
              <a:spcAft>
                <a:spcPts val="600"/>
              </a:spcAft>
            </a:pPr>
            <a:r>
              <a:rPr lang="en-US" sz="1400" b="1" dirty="0">
                <a:solidFill>
                  <a:schemeClr val="bg1"/>
                </a:solidFill>
              </a:rPr>
              <a:t>Joint Actions</a:t>
            </a:r>
            <a:r>
              <a:rPr lang="en-US" sz="1400" dirty="0">
                <a:solidFill>
                  <a:schemeClr val="bg1"/>
                </a:solidFill>
              </a:rPr>
              <a:t>, i.e. funding actions contained in the ECCC work </a:t>
            </a:r>
            <a:r>
              <a:rPr lang="en-US" sz="1400" dirty="0" err="1">
                <a:solidFill>
                  <a:schemeClr val="bg1"/>
                </a:solidFill>
              </a:rPr>
              <a:t>programme</a:t>
            </a:r>
            <a:r>
              <a:rPr lang="en-US" sz="1400" dirty="0">
                <a:solidFill>
                  <a:schemeClr val="bg1"/>
                </a:solidFill>
              </a:rPr>
              <a:t>, which are financed jointly by one or more Member States and the Union</a:t>
            </a:r>
          </a:p>
          <a:p>
            <a:pPr>
              <a:lnSpc>
                <a:spcPct val="114999"/>
              </a:lnSpc>
              <a:spcAft>
                <a:spcPts val="600"/>
              </a:spcAft>
            </a:pPr>
            <a:r>
              <a:rPr lang="en-US" sz="1400" b="1" dirty="0">
                <a:solidFill>
                  <a:schemeClr val="bg1"/>
                </a:solidFill>
              </a:rPr>
              <a:t>Funding modalities: </a:t>
            </a:r>
            <a:r>
              <a:rPr lang="en-US" sz="1400" dirty="0">
                <a:solidFill>
                  <a:schemeClr val="bg1"/>
                </a:solidFill>
              </a:rPr>
              <a:t>Grants, Procurement, Prizes, procurement of innovative goods and services, etc…)</a:t>
            </a:r>
          </a:p>
          <a:p>
            <a:pPr>
              <a:lnSpc>
                <a:spcPct val="114999"/>
              </a:lnSpc>
              <a:spcAft>
                <a:spcPts val="600"/>
              </a:spcAft>
            </a:pPr>
            <a:r>
              <a:rPr lang="en-US" sz="1400" dirty="0">
                <a:solidFill>
                  <a:schemeClr val="bg1"/>
                </a:solidFill>
              </a:rPr>
              <a:t>Central management by the </a:t>
            </a:r>
            <a:r>
              <a:rPr lang="en-US" sz="1400" b="1" dirty="0">
                <a:solidFill>
                  <a:schemeClr val="bg1"/>
                </a:solidFill>
              </a:rPr>
              <a:t>ECCC/EC, </a:t>
            </a:r>
            <a:r>
              <a:rPr lang="en-US" sz="1400" dirty="0">
                <a:solidFill>
                  <a:schemeClr val="bg1"/>
                </a:solidFill>
              </a:rPr>
              <a:t>or in collaboration with </a:t>
            </a:r>
            <a:r>
              <a:rPr lang="en-US" sz="1400" b="1" dirty="0">
                <a:solidFill>
                  <a:schemeClr val="bg1"/>
                </a:solidFill>
              </a:rPr>
              <a:t>NCCs (cascading funding)</a:t>
            </a:r>
          </a:p>
          <a:p>
            <a:pPr>
              <a:lnSpc>
                <a:spcPct val="114999"/>
              </a:lnSpc>
              <a:spcAft>
                <a:spcPts val="600"/>
              </a:spcAft>
            </a:pPr>
            <a:r>
              <a:rPr lang="en-US" sz="1400" dirty="0">
                <a:solidFill>
                  <a:schemeClr val="bg1"/>
                </a:solidFill>
              </a:rPr>
              <a:t>Approaches: </a:t>
            </a:r>
            <a:r>
              <a:rPr lang="en-US" sz="1400" b="1" dirty="0">
                <a:solidFill>
                  <a:schemeClr val="bg1"/>
                </a:solidFill>
              </a:rPr>
              <a:t>Local, regional, national, pan-EU</a:t>
            </a:r>
          </a:p>
          <a:p>
            <a:pPr>
              <a:lnSpc>
                <a:spcPct val="114999"/>
              </a:lnSpc>
              <a:spcAft>
                <a:spcPts val="600"/>
              </a:spcAft>
            </a:pPr>
            <a:r>
              <a:rPr lang="en-US" sz="1400" dirty="0">
                <a:solidFill>
                  <a:schemeClr val="bg1"/>
                </a:solidFill>
              </a:rPr>
              <a:t>ECCC projects for </a:t>
            </a:r>
            <a:r>
              <a:rPr lang="en-US" sz="1400" b="1" dirty="0">
                <a:solidFill>
                  <a:schemeClr val="bg1"/>
                </a:solidFill>
              </a:rPr>
              <a:t>collaboration in the Competence Community</a:t>
            </a:r>
          </a:p>
        </p:txBody>
      </p:sp>
      <p:sp>
        <p:nvSpPr>
          <p:cNvPr id="4" name="Google Shape;123;p13">
            <a:extLst>
              <a:ext uri="{FF2B5EF4-FFF2-40B4-BE49-F238E27FC236}">
                <a16:creationId xmlns:a16="http://schemas.microsoft.com/office/drawing/2014/main" id="{63D5699B-F132-484E-9DDD-6FC9A16DA060}"/>
              </a:ext>
            </a:extLst>
          </p:cNvPr>
          <p:cNvSpPr txBox="1">
            <a:spLocks/>
          </p:cNvSpPr>
          <p:nvPr/>
        </p:nvSpPr>
        <p:spPr>
          <a:xfrm>
            <a:off x="8141900" y="5943599"/>
            <a:ext cx="2158200" cy="91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2921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000"/>
              <a:buFont typeface="Montserrat"/>
              <a:buChar char="●"/>
              <a:defRPr sz="1000" b="0" i="0" u="none" strike="noStrike" cap="none">
                <a:solidFill>
                  <a:schemeClr val="lt2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L="914400" marR="0" lvl="1" indent="-2794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800"/>
              <a:buFont typeface="Montserrat"/>
              <a:buChar char="○"/>
              <a:defRPr sz="800" b="0" i="0" u="none" strike="noStrike" cap="none">
                <a:solidFill>
                  <a:schemeClr val="lt2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1371600" marR="0" lvl="2" indent="-2794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800"/>
              <a:buFont typeface="Montserrat"/>
              <a:buChar char="■"/>
              <a:defRPr sz="800" b="0" i="0" u="none" strike="noStrike" cap="none">
                <a:solidFill>
                  <a:schemeClr val="lt2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1828800" marR="0" lvl="3" indent="-2794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800"/>
              <a:buFont typeface="Nunito"/>
              <a:buChar char="●"/>
              <a:defRPr sz="800" b="0" i="0" u="none" strike="noStrike" cap="none">
                <a:solidFill>
                  <a:schemeClr val="lt2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marL="2286000" marR="0" lvl="4" indent="-2794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800"/>
              <a:buFont typeface="Montserrat"/>
              <a:buChar char="○"/>
              <a:defRPr sz="800" b="0" i="0" u="none" strike="noStrike" cap="none">
                <a:solidFill>
                  <a:schemeClr val="lt2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2743200" marR="0" lvl="5" indent="-2794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800"/>
              <a:buFont typeface="Nunito"/>
              <a:buChar char="■"/>
              <a:defRPr sz="800" b="0" i="0" u="none" strike="noStrike" cap="none">
                <a:solidFill>
                  <a:schemeClr val="lt2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marL="3200400" marR="0" lvl="6" indent="-2794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800"/>
              <a:buFont typeface="Montserrat"/>
              <a:buChar char="●"/>
              <a:defRPr sz="800" b="0" i="0" u="none" strike="noStrike" cap="none">
                <a:solidFill>
                  <a:schemeClr val="lt2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L="3657600" marR="0" lvl="7" indent="-2794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800"/>
              <a:buFont typeface="Montserrat"/>
              <a:buChar char="○"/>
              <a:defRPr sz="800" b="0" i="0" u="none" strike="noStrike" cap="none">
                <a:solidFill>
                  <a:schemeClr val="lt2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L="4114800" marR="0" lvl="8" indent="-2794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800"/>
              <a:buFont typeface="Montserrat"/>
              <a:buChar char="■"/>
              <a:defRPr sz="800" b="0" i="0" u="none" strike="noStrike" cap="none">
                <a:solidFill>
                  <a:schemeClr val="lt2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1200"/>
              </a:spcAft>
              <a:buClr>
                <a:srgbClr val="1D1D1B"/>
              </a:buClr>
              <a:buSzPts val="1000"/>
              <a:buFont typeface="Montserrat"/>
              <a:buNone/>
              <a:tabLst/>
              <a:defRPr/>
            </a:pPr>
            <a:r>
              <a:rPr kumimoji="0" lang="en-US" sz="1000" b="0" i="0" u="none" strike="noStrike" kern="0" cap="none" spc="0" normalizeH="0" baseline="0" noProof="0">
                <a:ln>
                  <a:noFill/>
                </a:ln>
                <a:solidFill>
                  <a:srgbClr val="1D1D1B"/>
                </a:solidFill>
                <a:effectLst/>
                <a:uLnTx/>
                <a:uFillTx/>
                <a:latin typeface="Montserrat"/>
                <a:sym typeface="Montserrat"/>
              </a:rPr>
              <a:t># Call to action</a:t>
            </a:r>
          </a:p>
        </p:txBody>
      </p:sp>
    </p:spTree>
    <p:extLst>
      <p:ext uri="{BB962C8B-B14F-4D97-AF65-F5344CB8AC3E}">
        <p14:creationId xmlns:p14="http://schemas.microsoft.com/office/powerpoint/2010/main" val="153772617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13"/>
          <p:cNvSpPr txBox="1">
            <a:spLocks noGrp="1"/>
          </p:cNvSpPr>
          <p:nvPr>
            <p:ph type="title"/>
          </p:nvPr>
        </p:nvSpPr>
        <p:spPr>
          <a:xfrm>
            <a:off x="2419350" y="0"/>
            <a:ext cx="8064900" cy="914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lvl="0"/>
            <a:r>
              <a:rPr lang="en-US"/>
              <a:t>The ECCC ‘Agenda’: process</a:t>
            </a:r>
            <a:endParaRPr/>
          </a:p>
        </p:txBody>
      </p:sp>
      <p:sp>
        <p:nvSpPr>
          <p:cNvPr id="123" name="Google Shape;123;p13"/>
          <p:cNvSpPr txBox="1">
            <a:spLocks noGrp="1"/>
          </p:cNvSpPr>
          <p:nvPr>
            <p:ph type="body" idx="4"/>
          </p:nvPr>
        </p:nvSpPr>
        <p:spPr>
          <a:xfrm>
            <a:off x="8141900" y="5943599"/>
            <a:ext cx="2158200" cy="914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indent="0">
              <a:spcAft>
                <a:spcPts val="1200"/>
              </a:spcAft>
              <a:buNone/>
            </a:pPr>
            <a:r>
              <a:rPr lang="en"/>
              <a:t># Call to action</a:t>
            </a:r>
            <a:endParaRPr/>
          </a:p>
        </p:txBody>
      </p:sp>
      <p:sp>
        <p:nvSpPr>
          <p:cNvPr id="10" name="Text Placeholder 1"/>
          <p:cNvSpPr>
            <a:spLocks noGrp="1"/>
          </p:cNvSpPr>
          <p:nvPr>
            <p:ph type="body" sz="quarter" idx="4294967295"/>
          </p:nvPr>
        </p:nvSpPr>
        <p:spPr>
          <a:xfrm>
            <a:off x="2191140" y="914400"/>
            <a:ext cx="8359902" cy="5029198"/>
          </a:xfrm>
        </p:spPr>
        <p:txBody>
          <a:bodyPr>
            <a:normAutofit/>
          </a:bodyPr>
          <a:lstStyle/>
          <a:p>
            <a:pPr marL="0" lvl="1" indent="0">
              <a:spcBef>
                <a:spcPts val="1200"/>
              </a:spcBef>
              <a:buClr>
                <a:schemeClr val="accent2"/>
              </a:buClr>
              <a:buNone/>
            </a:pPr>
            <a:endParaRPr lang="en-US" sz="2400"/>
          </a:p>
          <a:p>
            <a:pPr marL="0" lvl="1" indent="0">
              <a:spcBef>
                <a:spcPts val="1200"/>
              </a:spcBef>
              <a:buClr>
                <a:schemeClr val="accent2"/>
              </a:buClr>
              <a:buNone/>
            </a:pPr>
            <a:endParaRPr lang="en-US" sz="2400"/>
          </a:p>
          <a:p>
            <a:pPr marL="0" lvl="1" indent="0">
              <a:spcBef>
                <a:spcPts val="1200"/>
              </a:spcBef>
              <a:buClr>
                <a:schemeClr val="accent2"/>
              </a:buClr>
              <a:buNone/>
            </a:pPr>
            <a:endParaRPr lang="en-US" sz="2400"/>
          </a:p>
          <a:p>
            <a:endParaRPr lang="fr-BE" sz="2400"/>
          </a:p>
        </p:txBody>
      </p:sp>
      <p:graphicFrame>
        <p:nvGraphicFramePr>
          <p:cNvPr id="2" name="Diagram 1"/>
          <p:cNvGraphicFramePr/>
          <p:nvPr/>
        </p:nvGraphicFramePr>
        <p:xfrm>
          <a:off x="2191141" y="1575155"/>
          <a:ext cx="8154137" cy="49614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Right Arrow 4"/>
          <p:cNvSpPr/>
          <p:nvPr/>
        </p:nvSpPr>
        <p:spPr>
          <a:xfrm>
            <a:off x="2191140" y="1253778"/>
            <a:ext cx="8108960" cy="166650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lang="en-US" sz="1400" b="0" i="0" u="none" strike="noStrike" kern="0" cap="none" spc="0" normalizeH="0" baseline="0" noProof="0">
              <a:ln>
                <a:noFill/>
              </a:ln>
              <a:solidFill>
                <a:srgbClr val="2E52C1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342147" y="1828800"/>
            <a:ext cx="7401828" cy="369332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-IE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ontserrat"/>
                <a:ea typeface="+mn-ea"/>
                <a:cs typeface="Arial"/>
                <a:sym typeface="Arial"/>
              </a:rPr>
              <a:t>Agenda</a:t>
            </a:r>
            <a:endParaRPr kumimoji="0" lang="en-US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7" name="Title 6"/>
          <p:cNvSpPr>
            <a:spLocks noGrp="1"/>
          </p:cNvSpPr>
          <p:nvPr>
            <p:ph type="title" idx="5"/>
          </p:nvPr>
        </p:nvSpPr>
        <p:spPr/>
        <p:txBody>
          <a:bodyPr/>
          <a:lstStyle/>
          <a:p>
            <a:r>
              <a:rPr lang="en-IE" dirty="0"/>
              <a:t>The ECCC Agenda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8395371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THE EU’S </a:t>
            </a:r>
            <a:b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CYBERSECURITY STRATEGY </a:t>
            </a:r>
            <a:b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FOR THE DIGITAL DECADE </a:t>
            </a:r>
            <a:endParaRPr lang="en-GB" dirty="0"/>
          </a:p>
        </p:txBody>
      </p:sp>
      <p:sp>
        <p:nvSpPr>
          <p:cNvPr id="6" name="Subtitle 5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1194630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9A8883-C303-430F-9A24-0FDFC62A58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Consultation process so far</a:t>
            </a:r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6A467B2A-34C8-4B21-BB04-1C3524734615}"/>
              </a:ext>
            </a:extLst>
          </p:cNvPr>
          <p:cNvSpPr>
            <a:spLocks noGrp="1"/>
          </p:cNvSpPr>
          <p:nvPr>
            <p:ph type="title" idx="2"/>
          </p:nvPr>
        </p:nvSpPr>
        <p:spPr/>
        <p:txBody>
          <a:bodyPr/>
          <a:lstStyle/>
          <a:p>
            <a:r>
              <a:rPr lang="en-US"/>
              <a:t>Consultation process so far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683E0BE8-0A42-4A99-95B0-14A3669BCCAE}"/>
              </a:ext>
            </a:extLst>
          </p:cNvPr>
          <p:cNvSpPr>
            <a:spLocks noGrp="1"/>
          </p:cNvSpPr>
          <p:nvPr>
            <p:ph type="body" idx="5"/>
          </p:nvPr>
        </p:nvSpPr>
        <p:spPr/>
        <p:txBody>
          <a:bodyPr/>
          <a:lstStyle/>
          <a:p>
            <a:pPr marL="165100" indent="0">
              <a:buNone/>
            </a:pPr>
            <a:r>
              <a:rPr lang="en-US"/>
              <a:t># Call to Action</a:t>
            </a:r>
          </a:p>
        </p:txBody>
      </p:sp>
      <p:pic>
        <p:nvPicPr>
          <p:cNvPr id="8" name="Picture 8" descr="Diagram&#10;&#10;Description automatically generated">
            <a:extLst>
              <a:ext uri="{FF2B5EF4-FFF2-40B4-BE49-F238E27FC236}">
                <a16:creationId xmlns:a16="http://schemas.microsoft.com/office/drawing/2014/main" id="{13326F12-C921-4288-8D40-79BC100C40F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4688" y="1093675"/>
            <a:ext cx="6599583" cy="4064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419828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IE" dirty="0"/>
              <a:t>Thank you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59575" y="4646435"/>
            <a:ext cx="8941016" cy="1853519"/>
          </a:xfrm>
        </p:spPr>
        <p:txBody>
          <a:bodyPr wrap="square" anchor="b" anchorCtr="0"/>
          <a:lstStyle/>
          <a:p>
            <a:r>
              <a:rPr lang="en-US" sz="1050" b="1" dirty="0"/>
              <a:t>© European Union 2020</a:t>
            </a:r>
          </a:p>
          <a:p>
            <a:r>
              <a:rPr lang="en-US" sz="1050" dirty="0"/>
              <a:t>Unless otherwise noted the reuse of this presentation is </a:t>
            </a:r>
            <a:r>
              <a:rPr lang="en-US" sz="1050" dirty="0" err="1"/>
              <a:t>authorised</a:t>
            </a:r>
            <a:r>
              <a:rPr lang="en-US" sz="1050" dirty="0"/>
              <a:t> under the </a:t>
            </a:r>
            <a:r>
              <a:rPr lang="en-US" sz="1050" dirty="0">
                <a:hlinkClick r:id="rId3"/>
              </a:rPr>
              <a:t>CC BY 4.0 </a:t>
            </a:r>
            <a:r>
              <a:rPr lang="en-US" sz="1050" dirty="0"/>
              <a:t>license. For any use or reproduction of elements that are not owned by the EU, permission may need to be sought directly from the respective right holders.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0524" y="4858246"/>
            <a:ext cx="1023496" cy="3580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361931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/>
          <p:cNvSpPr txBox="1"/>
          <p:nvPr/>
        </p:nvSpPr>
        <p:spPr>
          <a:xfrm>
            <a:off x="7877540" y="1529294"/>
            <a:ext cx="3144078" cy="2090737"/>
          </a:xfrm>
          <a:prstGeom prst="rect">
            <a:avLst/>
          </a:prstGeom>
          <a:solidFill>
            <a:srgbClr val="D3E8F9"/>
          </a:solidFill>
        </p:spPr>
        <p:txBody>
          <a:bodyPr wrap="square" lIns="144000" rIns="144000" rtlCol="0">
            <a:noAutofit/>
          </a:bodyPr>
          <a:lstStyle/>
          <a:p>
            <a:pPr algn="ctr"/>
            <a:r>
              <a:rPr lang="nl-BE" sz="2400" dirty="0">
                <a:latin typeface="Calibri" panose="020F0502020204030204" pitchFamily="34" charset="0"/>
                <a:cs typeface="Calibri" panose="020F0502020204030204" pitchFamily="34" charset="0"/>
              </a:rPr>
              <a:t>COOPERATION TO ADVANCE A GLOBAL AND OPEN CYBERSPACE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519888" y="1529294"/>
            <a:ext cx="3144078" cy="2090737"/>
          </a:xfrm>
          <a:prstGeom prst="rect">
            <a:avLst/>
          </a:prstGeom>
          <a:solidFill>
            <a:srgbClr val="D3E8F9"/>
          </a:solidFill>
        </p:spPr>
        <p:txBody>
          <a:bodyPr wrap="square" lIns="144000" rIns="144000" rtlCol="0">
            <a:noAutofit/>
          </a:bodyPr>
          <a:lstStyle/>
          <a:p>
            <a:pPr algn="ctr"/>
            <a:r>
              <a:rPr lang="nl-BE" sz="2400" dirty="0">
                <a:latin typeface="Calibri" panose="020F0502020204030204" pitchFamily="34" charset="0"/>
                <a:cs typeface="Calibri" panose="020F0502020204030204" pitchFamily="34" charset="0"/>
              </a:rPr>
              <a:t>BUILDING OPERATIONAL CAPACITY TO PREVENT, DETER AND RESPOND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970722" y="1529294"/>
            <a:ext cx="3144078" cy="2090737"/>
          </a:xfrm>
          <a:prstGeom prst="rect">
            <a:avLst/>
          </a:prstGeom>
          <a:solidFill>
            <a:srgbClr val="D3E8F9"/>
          </a:solidFill>
        </p:spPr>
        <p:txBody>
          <a:bodyPr wrap="square" lIns="144000" rIns="144000" rtlCol="0">
            <a:noAutofit/>
          </a:bodyPr>
          <a:lstStyle/>
          <a:p>
            <a:pPr algn="ctr"/>
            <a:r>
              <a:rPr lang="nl-BE" sz="2400" dirty="0">
                <a:latin typeface="Calibri" panose="020F0502020204030204" pitchFamily="34" charset="0"/>
                <a:cs typeface="Calibri" panose="020F0502020204030204" pitchFamily="34" charset="0"/>
              </a:rPr>
              <a:t>RESILIENCE, TECHNOLOGICAL SOVEREIGNTY AND LEADERSHIP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48738" y="294971"/>
            <a:ext cx="11667067" cy="782357"/>
          </a:xfrm>
        </p:spPr>
        <p:txBody>
          <a:bodyPr/>
          <a:lstStyle/>
          <a:p>
            <a:pPr algn="ctr"/>
            <a:r>
              <a:rPr lang="en-US" sz="2800" b="1" dirty="0">
                <a:latin typeface="Calibri" panose="020F0502020204030204" pitchFamily="34" charset="0"/>
                <a:cs typeface="Calibri" panose="020F0502020204030204" pitchFamily="34" charset="0"/>
              </a:rPr>
              <a:t>The EU's Cybersecurity Strategy for the Digital Decade (16.12.2020); </a:t>
            </a:r>
            <a:br>
              <a:rPr lang="en-US" sz="2800" b="1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GB" sz="2800" b="1" dirty="0">
                <a:latin typeface="Calibri" panose="020F0502020204030204" pitchFamily="34" charset="0"/>
                <a:cs typeface="Calibri" panose="020F0502020204030204" pitchFamily="34" charset="0"/>
              </a:rPr>
              <a:t>3 instruments (regulatory, investment, policy initiatives) 3 to three pillars</a:t>
            </a:r>
            <a:endParaRPr lang="en-GB" sz="2800" b="1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6"/>
          </p:nvPr>
        </p:nvSpPr>
        <p:spPr>
          <a:xfrm>
            <a:off x="1206774" y="3091069"/>
            <a:ext cx="2669558" cy="3339547"/>
          </a:xfrm>
        </p:spPr>
        <p:txBody>
          <a:bodyPr/>
          <a:lstStyle/>
          <a:p>
            <a:pPr>
              <a:spcAft>
                <a:spcPts val="600"/>
              </a:spcAft>
            </a:pPr>
            <a:r>
              <a:rPr lang="en-GB" sz="1600" dirty="0">
                <a:latin typeface="Calibri" panose="020F0502020204030204" pitchFamily="34" charset="0"/>
                <a:cs typeface="Calibri" panose="020F0502020204030204" pitchFamily="34" charset="0"/>
              </a:rPr>
              <a:t>Revised </a:t>
            </a: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Directive on Security of Network and Information Systems (</a:t>
            </a:r>
            <a:r>
              <a:rPr lang="en-GB" sz="1600" dirty="0">
                <a:latin typeface="Calibri" panose="020F0502020204030204" pitchFamily="34" charset="0"/>
                <a:cs typeface="Calibri" panose="020F0502020204030204" pitchFamily="34" charset="0"/>
              </a:rPr>
              <a:t>NIS 2)</a:t>
            </a:r>
          </a:p>
          <a:p>
            <a:pPr>
              <a:spcAft>
                <a:spcPts val="600"/>
              </a:spcAft>
            </a:pPr>
            <a:r>
              <a:rPr lang="en-GB" sz="1600" dirty="0">
                <a:latin typeface="Calibri" panose="020F0502020204030204" pitchFamily="34" charset="0"/>
                <a:cs typeface="Calibri" panose="020F0502020204030204" pitchFamily="34" charset="0"/>
              </a:rPr>
              <a:t>Cybersecurity Shield</a:t>
            </a:r>
            <a:br>
              <a:rPr lang="en-GB" sz="16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GB" sz="1600" dirty="0">
                <a:latin typeface="Calibri" panose="020F0502020204030204" pitchFamily="34" charset="0"/>
                <a:cs typeface="Calibri" panose="020F0502020204030204" pitchFamily="34" charset="0"/>
              </a:rPr>
              <a:t>(CSIRT, SOC)</a:t>
            </a:r>
          </a:p>
          <a:p>
            <a:pPr>
              <a:spcAft>
                <a:spcPts val="600"/>
              </a:spcAft>
            </a:pPr>
            <a:r>
              <a:rPr lang="en-GB" sz="1600" dirty="0">
                <a:latin typeface="Calibri" panose="020F0502020204030204" pitchFamily="34" charset="0"/>
                <a:cs typeface="Calibri" panose="020F0502020204030204" pitchFamily="34" charset="0"/>
              </a:rPr>
              <a:t>Secure Communication Infrastructure: Quantum, NG Mobile, IPv6, DNS</a:t>
            </a:r>
          </a:p>
          <a:p>
            <a:pPr>
              <a:spcAft>
                <a:spcPts val="600"/>
              </a:spcAft>
            </a:pP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Competence Centre and Network of Coordination </a:t>
            </a:r>
            <a:r>
              <a:rPr lang="en-US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Centres</a:t>
            </a: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 (CCCN)</a:t>
            </a:r>
          </a:p>
          <a:p>
            <a:pPr>
              <a:spcAft>
                <a:spcPts val="600"/>
              </a:spcAft>
            </a:pPr>
            <a:r>
              <a:rPr lang="de-DE" sz="1600" dirty="0">
                <a:latin typeface="Calibri" panose="020F0502020204030204" pitchFamily="34" charset="0"/>
                <a:cs typeface="Calibri" panose="020F0502020204030204" pitchFamily="34" charset="0"/>
              </a:rPr>
              <a:t>EU </a:t>
            </a:r>
            <a:r>
              <a:rPr lang="de-DE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workforce</a:t>
            </a:r>
            <a:r>
              <a:rPr lang="de-DE" sz="16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upskilling</a:t>
            </a:r>
            <a:endParaRPr lang="en-GB" sz="16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7"/>
          </p:nvPr>
        </p:nvSpPr>
        <p:spPr>
          <a:xfrm>
            <a:off x="4672139" y="3094330"/>
            <a:ext cx="2669558" cy="3336286"/>
          </a:xfrm>
        </p:spPr>
        <p:txBody>
          <a:bodyPr/>
          <a:lstStyle/>
          <a:p>
            <a:pPr algn="l">
              <a:spcAft>
                <a:spcPts val="600"/>
              </a:spcAft>
            </a:pPr>
            <a:r>
              <a:rPr lang="en-GB" sz="1600" dirty="0">
                <a:latin typeface="Calibri" panose="020F0502020204030204" pitchFamily="34" charset="0"/>
                <a:cs typeface="Calibri" panose="020F0502020204030204" pitchFamily="34" charset="0"/>
              </a:rPr>
              <a:t>Cybersecurity crisis management framework</a:t>
            </a:r>
          </a:p>
          <a:p>
            <a:pPr algn="l">
              <a:spcAft>
                <a:spcPts val="600"/>
              </a:spcAft>
            </a:pP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Cybercrime agenda</a:t>
            </a:r>
          </a:p>
          <a:p>
            <a:pPr algn="l">
              <a:spcAft>
                <a:spcPts val="600"/>
              </a:spcAft>
            </a:pP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Member States’ cyber intelligence</a:t>
            </a:r>
          </a:p>
          <a:p>
            <a:pPr algn="l">
              <a:spcAft>
                <a:spcPts val="600"/>
              </a:spcAft>
            </a:pP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Cyber </a:t>
            </a:r>
            <a:r>
              <a:rPr lang="en-US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Defence</a:t>
            </a: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 Policy Framework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8"/>
          </p:nvPr>
        </p:nvSpPr>
        <p:spPr>
          <a:xfrm>
            <a:off x="8137503" y="3089822"/>
            <a:ext cx="2669558" cy="2963107"/>
          </a:xfrm>
        </p:spPr>
        <p:txBody>
          <a:bodyPr/>
          <a:lstStyle/>
          <a:p>
            <a:pPr algn="r">
              <a:spcAft>
                <a:spcPts val="600"/>
              </a:spcAft>
            </a:pP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EU leadership on standards, norms and frameworks in </a:t>
            </a:r>
            <a:r>
              <a:rPr lang="en-US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standardisation</a:t>
            </a: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 bodies</a:t>
            </a:r>
          </a:p>
          <a:p>
            <a:pPr algn="r">
              <a:spcAft>
                <a:spcPts val="600"/>
              </a:spcAft>
            </a:pP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Promote Multi-Stakeholder Internet governance model</a:t>
            </a:r>
          </a:p>
          <a:p>
            <a:pPr algn="r">
              <a:spcAft>
                <a:spcPts val="600"/>
              </a:spcAft>
            </a:pP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Cyber Capacity Building Agenda</a:t>
            </a:r>
          </a:p>
          <a:p>
            <a:pPr algn="r">
              <a:spcAft>
                <a:spcPts val="600"/>
              </a:spcAft>
            </a:pP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EU Cyber Dialogue and Diplomacy Network</a:t>
            </a:r>
          </a:p>
        </p:txBody>
      </p:sp>
      <p:sp>
        <p:nvSpPr>
          <p:cNvPr id="12" name="Slide Number Placeholder 3"/>
          <p:cNvSpPr txBox="1">
            <a:spLocks/>
          </p:cNvSpPr>
          <p:nvPr/>
        </p:nvSpPr>
        <p:spPr>
          <a:xfrm>
            <a:off x="813400" y="6313848"/>
            <a:ext cx="27432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F46C79FD-C571-418B-AB0F-5EE936C85276}" type="slidenum">
              <a:rPr lang="en-GB" sz="1200" smtClean="0">
                <a:solidFill>
                  <a:srgbClr val="4D4D4D">
                    <a:tint val="75000"/>
                  </a:srgbClr>
                </a:solidFill>
                <a:latin typeface="Arial"/>
              </a:rPr>
              <a:pPr/>
              <a:t>4</a:t>
            </a:fld>
            <a:endParaRPr lang="en-GB" sz="1200" dirty="0">
              <a:solidFill>
                <a:srgbClr val="4D4D4D">
                  <a:tint val="75000"/>
                </a:srgbClr>
              </a:solidFill>
              <a:latin typeface="Arial"/>
            </a:endParaRPr>
          </a:p>
        </p:txBody>
      </p:sp>
      <p:grpSp>
        <p:nvGrpSpPr>
          <p:cNvPr id="14" name="Group 13"/>
          <p:cNvGrpSpPr/>
          <p:nvPr/>
        </p:nvGrpSpPr>
        <p:grpSpPr>
          <a:xfrm>
            <a:off x="6540738" y="2847180"/>
            <a:ext cx="2090018" cy="1940719"/>
            <a:chOff x="7862455" y="157004"/>
            <a:chExt cx="2090018" cy="1940719"/>
          </a:xfrm>
        </p:grpSpPr>
        <p:sp>
          <p:nvSpPr>
            <p:cNvPr id="15" name="Isosceles Triangle 14"/>
            <p:cNvSpPr/>
            <p:nvPr/>
          </p:nvSpPr>
          <p:spPr>
            <a:xfrm>
              <a:off x="7862455" y="157004"/>
              <a:ext cx="2090018" cy="1940719"/>
            </a:xfrm>
            <a:prstGeom prst="triangle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hueOff val="0"/>
                <a:satOff val="0"/>
                <a:lumOff val="0"/>
                <a:alphaOff val="0"/>
              </a:schemeClr>
            </a:fillRef>
            <a:effectRef idx="0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6" name="Isosceles Triangle 4"/>
            <p:cNvSpPr txBox="1"/>
            <p:nvPr/>
          </p:nvSpPr>
          <p:spPr>
            <a:xfrm>
              <a:off x="8200884" y="1038015"/>
              <a:ext cx="1413160" cy="970359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45720" tIns="45720" rIns="45720" bIns="45720" numCol="1" spcCol="1270" anchor="ctr" anchorCtr="0">
              <a:noAutofit/>
            </a:bodyPr>
            <a:lstStyle/>
            <a:p>
              <a:pPr marL="0" marR="0" lvl="0" indent="0" algn="ctr" defTabSz="53340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IE" sz="16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I. Sovereignty</a:t>
              </a:r>
              <a:endPara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17" name="Group 16"/>
          <p:cNvGrpSpPr/>
          <p:nvPr/>
        </p:nvGrpSpPr>
        <p:grpSpPr>
          <a:xfrm>
            <a:off x="5645028" y="4593943"/>
            <a:ext cx="1940719" cy="1940719"/>
            <a:chOff x="6966745" y="1903767"/>
            <a:chExt cx="1940719" cy="1940719"/>
          </a:xfrm>
        </p:grpSpPr>
        <p:sp>
          <p:nvSpPr>
            <p:cNvPr id="18" name="Isosceles Triangle 17"/>
            <p:cNvSpPr/>
            <p:nvPr/>
          </p:nvSpPr>
          <p:spPr>
            <a:xfrm>
              <a:off x="6966745" y="1903767"/>
              <a:ext cx="1940719" cy="1940719"/>
            </a:xfrm>
            <a:prstGeom prst="triangle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3">
                <a:hueOff val="0"/>
                <a:satOff val="0"/>
                <a:lumOff val="0"/>
                <a:alphaOff val="0"/>
              </a:schemeClr>
            </a:fillRef>
            <a:effectRef idx="0">
              <a:schemeClr val="accent3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9" name="Isosceles Triangle 6"/>
            <p:cNvSpPr txBox="1"/>
            <p:nvPr/>
          </p:nvSpPr>
          <p:spPr>
            <a:xfrm>
              <a:off x="7211655" y="2874127"/>
              <a:ext cx="1344828" cy="970359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45720" tIns="45720" rIns="45720" bIns="45720" numCol="1" spcCol="1270" anchor="ctr" anchorCtr="0">
              <a:noAutofit/>
            </a:bodyPr>
            <a:lstStyle/>
            <a:p>
              <a:pPr marL="0" marR="0" lvl="0" indent="0" algn="ctr" defTabSz="53340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IE" sz="16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II. Capacity</a:t>
              </a:r>
              <a:endPara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20" name="Group 19"/>
          <p:cNvGrpSpPr/>
          <p:nvPr/>
        </p:nvGrpSpPr>
        <p:grpSpPr>
          <a:xfrm>
            <a:off x="6615388" y="4530443"/>
            <a:ext cx="1940719" cy="2004219"/>
            <a:chOff x="7937105" y="1840267"/>
            <a:chExt cx="1940719" cy="2004219"/>
          </a:xfrm>
        </p:grpSpPr>
        <p:sp>
          <p:nvSpPr>
            <p:cNvPr id="21" name="Isosceles Triangle 20"/>
            <p:cNvSpPr/>
            <p:nvPr/>
          </p:nvSpPr>
          <p:spPr>
            <a:xfrm rot="10800000">
              <a:off x="7937105" y="1903767"/>
              <a:ext cx="1940719" cy="1940719"/>
            </a:xfrm>
            <a:prstGeom prst="triangle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4">
                <a:hueOff val="0"/>
                <a:satOff val="0"/>
                <a:lumOff val="0"/>
                <a:alphaOff val="0"/>
              </a:schemeClr>
            </a:fillRef>
            <a:effectRef idx="0">
              <a:schemeClr val="accent4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2" name="Isosceles Triangle 8"/>
            <p:cNvSpPr txBox="1"/>
            <p:nvPr/>
          </p:nvSpPr>
          <p:spPr>
            <a:xfrm>
              <a:off x="8200884" y="1840267"/>
              <a:ext cx="1432032" cy="970359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45720" tIns="45720" rIns="45720" bIns="45720" numCol="1" spcCol="1270" anchor="ctr" anchorCtr="0">
              <a:noAutofit/>
            </a:bodyPr>
            <a:lstStyle/>
            <a:p>
              <a:pPr marL="0" marR="0" lvl="0" indent="0" algn="ctr" defTabSz="53340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IE" sz="16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IV. </a:t>
              </a:r>
              <a:r>
                <a:rPr kumimoji="0" lang="en-IE" sz="16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Cybersecure</a:t>
              </a:r>
              <a:r>
                <a:rPr kumimoji="0" lang="en-IE" sz="16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EU institutions </a:t>
              </a:r>
              <a:endPara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23" name="Group 22"/>
          <p:cNvGrpSpPr/>
          <p:nvPr/>
        </p:nvGrpSpPr>
        <p:grpSpPr>
          <a:xfrm>
            <a:off x="7585747" y="4593943"/>
            <a:ext cx="1940719" cy="1940719"/>
            <a:chOff x="8907464" y="1903767"/>
            <a:chExt cx="1940719" cy="1940719"/>
          </a:xfrm>
        </p:grpSpPr>
        <p:sp>
          <p:nvSpPr>
            <p:cNvPr id="24" name="Isosceles Triangle 23"/>
            <p:cNvSpPr/>
            <p:nvPr/>
          </p:nvSpPr>
          <p:spPr>
            <a:xfrm>
              <a:off x="8907464" y="1903767"/>
              <a:ext cx="1940719" cy="1940719"/>
            </a:xfrm>
            <a:prstGeom prst="triangle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5">
                <a:hueOff val="0"/>
                <a:satOff val="0"/>
                <a:lumOff val="0"/>
                <a:alphaOff val="0"/>
              </a:schemeClr>
            </a:fillRef>
            <a:effectRef idx="0">
              <a:schemeClr val="accent5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5" name="Isosceles Triangle 10"/>
            <p:cNvSpPr txBox="1"/>
            <p:nvPr/>
          </p:nvSpPr>
          <p:spPr>
            <a:xfrm>
              <a:off x="9392644" y="2874127"/>
              <a:ext cx="970359" cy="970359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45720" tIns="45720" rIns="45720" bIns="45720" numCol="1" spcCol="1270" anchor="ctr" anchorCtr="0">
              <a:noAutofit/>
            </a:bodyPr>
            <a:lstStyle/>
            <a:p>
              <a:pPr marL="0" marR="0" lvl="0" indent="0" algn="ctr" defTabSz="53340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IE" sz="16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III. Global and open</a:t>
              </a:r>
              <a:endPara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06007125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838200" y="1045030"/>
          <a:ext cx="10906125" cy="5181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970722" y="110034"/>
            <a:ext cx="10515600" cy="782357"/>
          </a:xfrm>
        </p:spPr>
        <p:txBody>
          <a:bodyPr/>
          <a:lstStyle/>
          <a:p>
            <a:r>
              <a:rPr lang="en-IE" dirty="0"/>
              <a:t>I Resilience, sovereignty, leadership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981124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838200" y="1678674"/>
          <a:ext cx="10906125" cy="432634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970722" y="701228"/>
            <a:ext cx="10515600" cy="782357"/>
          </a:xfrm>
        </p:spPr>
        <p:txBody>
          <a:bodyPr/>
          <a:lstStyle/>
          <a:p>
            <a:r>
              <a:rPr lang="en-IE" dirty="0"/>
              <a:t>II Operational capacity: prevent, deter, respond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705889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970722" y="414620"/>
            <a:ext cx="10515600" cy="782357"/>
          </a:xfrm>
        </p:spPr>
        <p:txBody>
          <a:bodyPr/>
          <a:lstStyle/>
          <a:p>
            <a:r>
              <a:rPr lang="en-IE" dirty="0"/>
              <a:t>III Global and open cyberspace</a:t>
            </a:r>
            <a:endParaRPr lang="en-US" dirty="0"/>
          </a:p>
        </p:txBody>
      </p:sp>
      <p:graphicFrame>
        <p:nvGraphicFramePr>
          <p:cNvPr id="6" name="Content Placeholder 3"/>
          <p:cNvGraphicFramePr>
            <a:graphicFrameLocks noGrp="1"/>
          </p:cNvGraphicFramePr>
          <p:nvPr>
            <p:ph idx="1"/>
          </p:nvPr>
        </p:nvGraphicFramePr>
        <p:xfrm>
          <a:off x="838200" y="1419367"/>
          <a:ext cx="10906125" cy="458564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21112426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>
                <a:latin typeface="Calibri" panose="020F0502020204030204" pitchFamily="34" charset="0"/>
                <a:cs typeface="Calibri" panose="020F0502020204030204" pitchFamily="34" charset="0"/>
              </a:rPr>
              <a:t>Funding priorities 2021-22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150" dirty="0"/>
          </a:p>
          <a:p>
            <a:r>
              <a:rPr lang="en-150" sz="2800" dirty="0">
                <a:latin typeface="Calibri" panose="020F0502020204030204" pitchFamily="34" charset="0"/>
                <a:cs typeface="Calibri" panose="020F0502020204030204" pitchFamily="34" charset="0"/>
              </a:rPr>
              <a:t>Digital Europe and Horizon Europe programmes</a:t>
            </a:r>
            <a:endParaRPr lang="en-GB" sz="28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2701516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47787" y="623887"/>
            <a:ext cx="9496425" cy="5610225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5105400" y="2959100"/>
            <a:ext cx="2032000" cy="228600"/>
          </a:xfrm>
          <a:prstGeom prst="rect">
            <a:avLst/>
          </a:prstGeom>
          <a:noFill/>
          <a:ln w="635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Slide Number Placeholder 3"/>
          <p:cNvSpPr txBox="1">
            <a:spLocks/>
          </p:cNvSpPr>
          <p:nvPr/>
        </p:nvSpPr>
        <p:spPr>
          <a:xfrm>
            <a:off x="813400" y="6313848"/>
            <a:ext cx="27432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F46C79FD-C571-418B-AB0F-5EE936C85276}" type="slidenum">
              <a:rPr lang="en-GB" sz="1200" smtClean="0">
                <a:solidFill>
                  <a:srgbClr val="4D4D4D">
                    <a:tint val="75000"/>
                  </a:srgbClr>
                </a:solidFill>
                <a:latin typeface="Arial"/>
              </a:rPr>
              <a:pPr/>
              <a:t>9</a:t>
            </a:fld>
            <a:endParaRPr lang="en-GB" sz="1200" dirty="0">
              <a:solidFill>
                <a:srgbClr val="4D4D4D">
                  <a:tint val="75000"/>
                </a:srgbClr>
              </a:solidFill>
              <a:latin typeface="Arial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404000" y="5676900"/>
            <a:ext cx="108000" cy="2413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102328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EC colour scheme">
      <a:dk1>
        <a:srgbClr val="4D4D4D"/>
      </a:dk1>
      <a:lt1>
        <a:srgbClr val="FFFFFF"/>
      </a:lt1>
      <a:dk2>
        <a:srgbClr val="034EA2"/>
      </a:dk2>
      <a:lt2>
        <a:srgbClr val="D3E8F9"/>
      </a:lt2>
      <a:accent1>
        <a:srgbClr val="1E858B"/>
      </a:accent1>
      <a:accent2>
        <a:srgbClr val="4BC5DE"/>
      </a:accent2>
      <a:accent3>
        <a:srgbClr val="1EC08A"/>
      </a:accent3>
      <a:accent4>
        <a:srgbClr val="ED8D2F"/>
      </a:accent4>
      <a:accent5>
        <a:srgbClr val="FFC000"/>
      </a:accent5>
      <a:accent6>
        <a:srgbClr val="E76C53"/>
      </a:accent6>
      <a:hlink>
        <a:srgbClr val="0563C1"/>
      </a:hlink>
      <a:folHlink>
        <a:srgbClr val="24337E"/>
      </a:folHlink>
    </a:clrScheme>
    <a:fontScheme name="Custom 1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EC_Corporate_PPT_Template" id="{9E25CBC4-264C-4E5F-8DDF-C73C2B944108}" vid="{63966CC3-CC63-46CF-BE8C-07ABBDCD6229}"/>
    </a:ext>
  </a:extLst>
</a:theme>
</file>

<file path=ppt/theme/theme2.xml><?xml version="1.0" encoding="utf-8"?>
<a:theme xmlns:a="http://schemas.openxmlformats.org/drawingml/2006/main" name="ECCC">
  <a:themeElements>
    <a:clrScheme name="Shift">
      <a:dk1>
        <a:srgbClr val="FFFFFF"/>
      </a:dk1>
      <a:lt1>
        <a:srgbClr val="2E52C1"/>
      </a:lt1>
      <a:dk2>
        <a:srgbClr val="003399"/>
      </a:dk2>
      <a:lt2>
        <a:srgbClr val="1D1D1B"/>
      </a:lt2>
      <a:accent1>
        <a:srgbClr val="FFCC00"/>
      </a:accent1>
      <a:accent2>
        <a:srgbClr val="999999"/>
      </a:accent2>
      <a:accent3>
        <a:srgbClr val="2E52C1"/>
      </a:accent3>
      <a:accent4>
        <a:srgbClr val="003399"/>
      </a:accent4>
      <a:accent5>
        <a:srgbClr val="1D1D1B"/>
      </a:accent5>
      <a:accent6>
        <a:srgbClr val="FFFFFF"/>
      </a:accent6>
      <a:hlink>
        <a:srgbClr val="069EFF"/>
      </a:hlink>
      <a:folHlink>
        <a:srgbClr val="3D4594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blank</Template>
  <TotalTime>2667</TotalTime>
  <Words>2143</Words>
  <Application>Microsoft Office PowerPoint</Application>
  <PresentationFormat>Widescreen</PresentationFormat>
  <Paragraphs>324</Paragraphs>
  <Slides>31</Slides>
  <Notes>13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31</vt:i4>
      </vt:variant>
    </vt:vector>
  </HeadingPairs>
  <TitlesOfParts>
    <vt:vector size="39" baseType="lpstr">
      <vt:lpstr>Arial</vt:lpstr>
      <vt:lpstr>Calibri</vt:lpstr>
      <vt:lpstr>Montserrat</vt:lpstr>
      <vt:lpstr>Montserrat Medium</vt:lpstr>
      <vt:lpstr>Nunito</vt:lpstr>
      <vt:lpstr>Wingdings</vt:lpstr>
      <vt:lpstr>Office Theme</vt:lpstr>
      <vt:lpstr>ECCC</vt:lpstr>
      <vt:lpstr>EU Strategy and Investments  in Cybersecurity</vt:lpstr>
      <vt:lpstr>Challenges in Cybersecurity</vt:lpstr>
      <vt:lpstr>THE EU’S  CYBERSECURITY STRATEGY  FOR THE DIGITAL DECADE </vt:lpstr>
      <vt:lpstr>The EU's Cybersecurity Strategy for the Digital Decade (16.12.2020);  3 instruments (regulatory, investment, policy initiatives) 3 to three pillars</vt:lpstr>
      <vt:lpstr>I Resilience, sovereignty, leadership </vt:lpstr>
      <vt:lpstr>II Operational capacity: prevent, deter, respond</vt:lpstr>
      <vt:lpstr>III Global and open cyberspace</vt:lpstr>
      <vt:lpstr>Funding priorities 2021-22</vt:lpstr>
      <vt:lpstr>PowerPoint Presentation</vt:lpstr>
      <vt:lpstr>Horizon Europe – Work Programme 2021-22 (135m EUR)</vt:lpstr>
      <vt:lpstr>PowerPoint Presentation</vt:lpstr>
      <vt:lpstr>Digital Europe programme structure</vt:lpstr>
      <vt:lpstr>Digital Europe work programme 2021-22</vt:lpstr>
      <vt:lpstr>A EUROPEAN CYBERSECURITY TECHNOLOGY &amp; INNOVATION ECOSYSTEM</vt:lpstr>
      <vt:lpstr>Cybersecurity knowledge and capabilities in the EU</vt:lpstr>
      <vt:lpstr>EU pilots helping to prepare the  European Cybersecurity Competence Network</vt:lpstr>
      <vt:lpstr>THE EUROPEAN CYBERSECURITY INDUSTRIAL, TECHNOLOGY AND RESEARCH COMPETENCE CENTRE &amp; NETWORK</vt:lpstr>
      <vt:lpstr>EU Cybersecurity Competence Centre and Network</vt:lpstr>
      <vt:lpstr>PowerPoint Presentation</vt:lpstr>
      <vt:lpstr>EU Cybersecurity Competence Centre and Network – tasks</vt:lpstr>
      <vt:lpstr>PowerPoint Presentation</vt:lpstr>
      <vt:lpstr>Network of National Coordination Centres</vt:lpstr>
      <vt:lpstr>Competence Community</vt:lpstr>
      <vt:lpstr>European Cybersecurity Atlas – the digital knowledge management platform</vt:lpstr>
      <vt:lpstr>The ECCC ‘Agenda’: process and priorities</vt:lpstr>
      <vt:lpstr>Proposed priority areas for cybersecurity capacity support</vt:lpstr>
      <vt:lpstr>NCC Workshop</vt:lpstr>
      <vt:lpstr>Tools and Assets</vt:lpstr>
      <vt:lpstr>The ECCC ‘Agenda’: process</vt:lpstr>
      <vt:lpstr>Consultation process so far</vt:lpstr>
      <vt:lpstr>Thank you</vt:lpstr>
    </vt:vector>
  </TitlesOfParts>
  <Company>European Commission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UBELHOR Martin (CNECT)</dc:creator>
  <cp:lastModifiedBy>UBELHOR Martin (CNECT)</cp:lastModifiedBy>
  <cp:revision>73</cp:revision>
  <dcterms:created xsi:type="dcterms:W3CDTF">2021-02-05T11:58:26Z</dcterms:created>
  <dcterms:modified xsi:type="dcterms:W3CDTF">2022-05-17T10:35:20Z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6bd9ddd1-4d20-43f6-abfa-fc3c07406f94_Enabled">
    <vt:lpwstr>true</vt:lpwstr>
  </property>
  <property fmtid="{D5CDD505-2E9C-101B-9397-08002B2CF9AE}" pid="3" name="MSIP_Label_6bd9ddd1-4d20-43f6-abfa-fc3c07406f94_SetDate">
    <vt:lpwstr>2022-05-10T07:24:01Z</vt:lpwstr>
  </property>
  <property fmtid="{D5CDD505-2E9C-101B-9397-08002B2CF9AE}" pid="4" name="MSIP_Label_6bd9ddd1-4d20-43f6-abfa-fc3c07406f94_Method">
    <vt:lpwstr>Standard</vt:lpwstr>
  </property>
  <property fmtid="{D5CDD505-2E9C-101B-9397-08002B2CF9AE}" pid="5" name="MSIP_Label_6bd9ddd1-4d20-43f6-abfa-fc3c07406f94_Name">
    <vt:lpwstr>Commission Use</vt:lpwstr>
  </property>
  <property fmtid="{D5CDD505-2E9C-101B-9397-08002B2CF9AE}" pid="6" name="MSIP_Label_6bd9ddd1-4d20-43f6-abfa-fc3c07406f94_SiteId">
    <vt:lpwstr>b24c8b06-522c-46fe-9080-70926f8dddb1</vt:lpwstr>
  </property>
  <property fmtid="{D5CDD505-2E9C-101B-9397-08002B2CF9AE}" pid="7" name="MSIP_Label_6bd9ddd1-4d20-43f6-abfa-fc3c07406f94_ActionId">
    <vt:lpwstr>5865f9bd-aef7-4855-952a-662482efcf8f</vt:lpwstr>
  </property>
  <property fmtid="{D5CDD505-2E9C-101B-9397-08002B2CF9AE}" pid="8" name="MSIP_Label_6bd9ddd1-4d20-43f6-abfa-fc3c07406f94_ContentBits">
    <vt:lpwstr>0</vt:lpwstr>
  </property>
</Properties>
</file>