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05" d="100"/>
          <a:sy n="105" d="100"/>
        </p:scale>
        <p:origin x="55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12.04.2022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12.04.2022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12.04.2022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12.04.2022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12.04.2022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12.04.2022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12.04.2022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12.04.2022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12.04.2022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12.04.2022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 smtClean="0"/>
              <a:t>Phoenix Consortium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Jan Frelin</a:t>
            </a:r>
            <a:endParaRPr lang="en-GB" i="1" dirty="0"/>
          </a:p>
          <a:p>
            <a:r>
              <a:rPr lang="en-GB" i="1" dirty="0" smtClean="0"/>
              <a:t>Jan.Frelin@foi.se</a:t>
            </a:r>
            <a:endParaRPr lang="en-GB" i="1" dirty="0"/>
          </a:p>
          <a:p>
            <a:r>
              <a:rPr lang="en-GB" i="1" dirty="0" smtClean="0"/>
              <a:t>Swedish Defence Research Agency (FOI)</a:t>
            </a:r>
            <a:endParaRPr lang="en-GB" i="1" dirty="0"/>
          </a:p>
          <a:p>
            <a:r>
              <a:rPr lang="en-GB" dirty="0"/>
              <a:t>Role: </a:t>
            </a:r>
            <a:r>
              <a:rPr lang="en-GB" i="1" dirty="0"/>
              <a:t> </a:t>
            </a:r>
            <a:r>
              <a:rPr lang="en-GB" i="1" dirty="0" smtClean="0"/>
              <a:t>Proposal coordinator</a:t>
            </a:r>
            <a:endParaRPr lang="en-GB" dirty="0"/>
          </a:p>
          <a:p>
            <a:r>
              <a:rPr lang="en-GB" dirty="0"/>
              <a:t>Proposal activity: </a:t>
            </a:r>
            <a:r>
              <a:rPr lang="en-GB" dirty="0" smtClean="0"/>
              <a:t>CL3-2022-DRS-01-02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Jan Frelin, jan.frelin@foi.se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Self-organized criticality of the systems that surrounds </a:t>
            </a:r>
            <a:r>
              <a:rPr lang="en-GB" i="1" dirty="0" smtClean="0"/>
              <a:t>us </a:t>
            </a:r>
            <a:r>
              <a:rPr lang="en-GB" i="1" dirty="0" smtClean="0"/>
              <a:t>means that disastrous events are a permanent aspect of our reality.</a:t>
            </a:r>
            <a:endParaRPr lang="en-GB" i="1" dirty="0"/>
          </a:p>
          <a:p>
            <a:r>
              <a:rPr lang="en-GB" i="1" dirty="0" smtClean="0"/>
              <a:t>Traditional risk-management is challenged by high-impact, low-probability and unforeseen events.</a:t>
            </a:r>
          </a:p>
          <a:p>
            <a:r>
              <a:rPr lang="en-GB" i="1" dirty="0" smtClean="0"/>
              <a:t>A balance must be struck between risk management of identified risks and general resilience building.</a:t>
            </a:r>
            <a:endParaRPr lang="en-GB" dirty="0"/>
          </a:p>
          <a:p>
            <a:r>
              <a:rPr lang="en-GB" i="1" dirty="0" smtClean="0"/>
              <a:t>A resilient system must fulfil the law of requisite variety.</a:t>
            </a:r>
          </a:p>
          <a:p>
            <a:r>
              <a:rPr lang="en-GB" i="1" dirty="0" smtClean="0"/>
              <a:t>Self-organized criticality MAY also be a source of resilience.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Jan Frelin, jan.frelin@foi.se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</a:t>
            </a:r>
            <a:r>
              <a:rPr lang="en-GB" i="1" dirty="0" smtClean="0"/>
              <a:t>FOI, SE</a:t>
            </a:r>
            <a:endParaRPr lang="en-GB" i="1" dirty="0"/>
          </a:p>
          <a:p>
            <a:pPr lvl="1"/>
            <a:r>
              <a:rPr lang="en-GB" dirty="0"/>
              <a:t>Partners / Other participants:  </a:t>
            </a:r>
            <a:r>
              <a:rPr lang="en-GB" i="1" dirty="0" smtClean="0"/>
              <a:t>FR, NO, FI, NL, SI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 smtClean="0"/>
              <a:t>Practitioners, both strategic and tactical</a:t>
            </a:r>
            <a:endParaRPr lang="en-GB" i="1" dirty="0"/>
          </a:p>
          <a:p>
            <a:pPr lvl="1"/>
            <a:r>
              <a:rPr lang="en-GB" i="1" dirty="0" smtClean="0"/>
              <a:t>A larger research institute</a:t>
            </a:r>
          </a:p>
          <a:p>
            <a:pPr lvl="1"/>
            <a:r>
              <a:rPr lang="en-GB" i="1" dirty="0" smtClean="0"/>
              <a:t>Theoretical aspects of self-organized criticality/resilience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bg1"/>
                </a:solidFill>
              </a:rPr>
              <a:t>Jan Frelin, jan.frelin@foi.se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186</Words>
  <Application>Microsoft Office PowerPoint</Application>
  <PresentationFormat>Bildspel på skärmen (4:3)</PresentationFormat>
  <Paragraphs>33</Paragraphs>
  <Slides>3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Phoenix Consortium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Jan Frelin</cp:lastModifiedBy>
  <cp:revision>61</cp:revision>
  <cp:lastPrinted>2012-04-11T09:19:10Z</cp:lastPrinted>
  <dcterms:created xsi:type="dcterms:W3CDTF">2012-04-10T09:21:31Z</dcterms:created>
  <dcterms:modified xsi:type="dcterms:W3CDTF">2022-04-12T14:12:55Z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