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AC984C-9007-A544-BC6D-288B887F4EA0}" v="33" dt="2022-04-12T14:42:29.6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11"/>
    <p:restoredTop sz="95934"/>
  </p:normalViewPr>
  <p:slideViewPr>
    <p:cSldViewPr>
      <p:cViewPr varScale="1">
        <p:scale>
          <a:sx n="156" d="100"/>
          <a:sy n="156" d="100"/>
        </p:scale>
        <p:origin x="430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tiago Macho González" userId="2d83ad27-14c1-42a1-966e-9e48dfb61268" providerId="ADAL" clId="{B5AC984C-9007-A544-BC6D-288B887F4EA0}"/>
    <pc:docChg chg="undo custSel modSld">
      <pc:chgData name="Santiago Macho González" userId="2d83ad27-14c1-42a1-966e-9e48dfb61268" providerId="ADAL" clId="{B5AC984C-9007-A544-BC6D-288B887F4EA0}" dt="2022-04-12T14:54:36.875" v="1098" actId="20577"/>
      <pc:docMkLst>
        <pc:docMk/>
      </pc:docMkLst>
      <pc:sldChg chg="addSp modSp mod">
        <pc:chgData name="Santiago Macho González" userId="2d83ad27-14c1-42a1-966e-9e48dfb61268" providerId="ADAL" clId="{B5AC984C-9007-A544-BC6D-288B887F4EA0}" dt="2022-04-12T14:43:03.237" v="1079" actId="20577"/>
        <pc:sldMkLst>
          <pc:docMk/>
          <pc:sldMk cId="375647284" sldId="256"/>
        </pc:sldMkLst>
        <pc:spChg chg="mod">
          <ac:chgData name="Santiago Macho González" userId="2d83ad27-14c1-42a1-966e-9e48dfb61268" providerId="ADAL" clId="{B5AC984C-9007-A544-BC6D-288B887F4EA0}" dt="2022-04-12T14:42:20.516" v="1055" actId="6549"/>
          <ac:spMkLst>
            <pc:docMk/>
            <pc:sldMk cId="375647284" sldId="256"/>
            <ac:spMk id="2" creationId="{00000000-0000-0000-0000-000000000000}"/>
          </ac:spMkLst>
        </pc:spChg>
        <pc:spChg chg="add mod">
          <ac:chgData name="Santiago Macho González" userId="2d83ad27-14c1-42a1-966e-9e48dfb61268" providerId="ADAL" clId="{B5AC984C-9007-A544-BC6D-288B887F4EA0}" dt="2022-04-12T14:37:57.710" v="1020" actId="790"/>
          <ac:spMkLst>
            <pc:docMk/>
            <pc:sldMk cId="375647284" sldId="256"/>
            <ac:spMk id="3" creationId="{51B8ADC5-2E33-3F40-AE8A-B2F1CAE36DBD}"/>
          </ac:spMkLst>
        </pc:spChg>
        <pc:spChg chg="mod">
          <ac:chgData name="Santiago Macho González" userId="2d83ad27-14c1-42a1-966e-9e48dfb61268" providerId="ADAL" clId="{B5AC984C-9007-A544-BC6D-288B887F4EA0}" dt="2022-04-12T14:32:16.821" v="932" actId="27636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Santiago Macho González" userId="2d83ad27-14c1-42a1-966e-9e48dfb61268" providerId="ADAL" clId="{B5AC984C-9007-A544-BC6D-288B887F4EA0}" dt="2022-04-12T14:43:03.237" v="1079" actId="20577"/>
          <ac:spMkLst>
            <pc:docMk/>
            <pc:sldMk cId="375647284" sldId="256"/>
            <ac:spMk id="5" creationId="{00000000-0000-0000-0000-000000000000}"/>
          </ac:spMkLst>
        </pc:spChg>
      </pc:sldChg>
      <pc:sldChg chg="modSp mod">
        <pc:chgData name="Santiago Macho González" userId="2d83ad27-14c1-42a1-966e-9e48dfb61268" providerId="ADAL" clId="{B5AC984C-9007-A544-BC6D-288B887F4EA0}" dt="2022-04-12T14:53:29.645" v="1091" actId="20577"/>
        <pc:sldMkLst>
          <pc:docMk/>
          <pc:sldMk cId="2501078814" sldId="257"/>
        </pc:sldMkLst>
        <pc:spChg chg="mod">
          <ac:chgData name="Santiago Macho González" userId="2d83ad27-14c1-42a1-966e-9e48dfb61268" providerId="ADAL" clId="{B5AC984C-9007-A544-BC6D-288B887F4EA0}" dt="2022-04-12T14:53:29.645" v="1091" actId="20577"/>
          <ac:spMkLst>
            <pc:docMk/>
            <pc:sldMk cId="2501078814" sldId="257"/>
            <ac:spMk id="3" creationId="{00000000-0000-0000-0000-000000000000}"/>
          </ac:spMkLst>
        </pc:spChg>
        <pc:spChg chg="mod">
          <ac:chgData name="Santiago Macho González" userId="2d83ad27-14c1-42a1-966e-9e48dfb61268" providerId="ADAL" clId="{B5AC984C-9007-A544-BC6D-288B887F4EA0}" dt="2022-04-12T14:42:29.694" v="1057"/>
          <ac:spMkLst>
            <pc:docMk/>
            <pc:sldMk cId="2501078814" sldId="257"/>
            <ac:spMk id="7" creationId="{00000000-0000-0000-0000-000000000000}"/>
          </ac:spMkLst>
        </pc:spChg>
      </pc:sldChg>
      <pc:sldChg chg="addSp delSp modSp mod">
        <pc:chgData name="Santiago Macho González" userId="2d83ad27-14c1-42a1-966e-9e48dfb61268" providerId="ADAL" clId="{B5AC984C-9007-A544-BC6D-288B887F4EA0}" dt="2022-04-12T14:54:36.875" v="1098" actId="20577"/>
        <pc:sldMkLst>
          <pc:docMk/>
          <pc:sldMk cId="3048038012" sldId="258"/>
        </pc:sldMkLst>
        <pc:spChg chg="mod">
          <ac:chgData name="Santiago Macho González" userId="2d83ad27-14c1-42a1-966e-9e48dfb61268" providerId="ADAL" clId="{B5AC984C-9007-A544-BC6D-288B887F4EA0}" dt="2022-04-12T14:37:48.267" v="1019" actId="790"/>
          <ac:spMkLst>
            <pc:docMk/>
            <pc:sldMk cId="3048038012" sldId="258"/>
            <ac:spMk id="2" creationId="{00000000-0000-0000-0000-000000000000}"/>
          </ac:spMkLst>
        </pc:spChg>
        <pc:spChg chg="mod">
          <ac:chgData name="Santiago Macho González" userId="2d83ad27-14c1-42a1-966e-9e48dfb61268" providerId="ADAL" clId="{B5AC984C-9007-A544-BC6D-288B887F4EA0}" dt="2022-04-12T14:40:50.444" v="1023" actId="20577"/>
          <ac:spMkLst>
            <pc:docMk/>
            <pc:sldMk cId="3048038012" sldId="258"/>
            <ac:spMk id="3" creationId="{00000000-0000-0000-0000-000000000000}"/>
          </ac:spMkLst>
        </pc:spChg>
        <pc:spChg chg="add del mod">
          <ac:chgData name="Santiago Macho González" userId="2d83ad27-14c1-42a1-966e-9e48dfb61268" providerId="ADAL" clId="{B5AC984C-9007-A544-BC6D-288B887F4EA0}" dt="2022-04-12T14:18:09.993" v="825" actId="21"/>
          <ac:spMkLst>
            <pc:docMk/>
            <pc:sldMk cId="3048038012" sldId="258"/>
            <ac:spMk id="6" creationId="{984F86FB-DC93-2C4D-847D-2204BEAAB88F}"/>
          </ac:spMkLst>
        </pc:spChg>
        <pc:spChg chg="mod">
          <ac:chgData name="Santiago Macho González" userId="2d83ad27-14c1-42a1-966e-9e48dfb61268" providerId="ADAL" clId="{B5AC984C-9007-A544-BC6D-288B887F4EA0}" dt="2022-04-12T14:42:26.585" v="1056"/>
          <ac:spMkLst>
            <pc:docMk/>
            <pc:sldMk cId="3048038012" sldId="258"/>
            <ac:spMk id="7" creationId="{00000000-0000-0000-0000-000000000000}"/>
          </ac:spMkLst>
        </pc:spChg>
        <pc:spChg chg="add mod">
          <ac:chgData name="Santiago Macho González" userId="2d83ad27-14c1-42a1-966e-9e48dfb61268" providerId="ADAL" clId="{B5AC984C-9007-A544-BC6D-288B887F4EA0}" dt="2022-04-12T14:16:30.482" v="750"/>
          <ac:spMkLst>
            <pc:docMk/>
            <pc:sldMk cId="3048038012" sldId="258"/>
            <ac:spMk id="9" creationId="{01FE2F24-28B6-CD4A-9EA6-96C67E8D0CB7}"/>
          </ac:spMkLst>
        </pc:spChg>
        <pc:spChg chg="add mod">
          <ac:chgData name="Santiago Macho González" userId="2d83ad27-14c1-42a1-966e-9e48dfb61268" providerId="ADAL" clId="{B5AC984C-9007-A544-BC6D-288B887F4EA0}" dt="2022-04-12T14:54:36.875" v="1098" actId="20577"/>
          <ac:spMkLst>
            <pc:docMk/>
            <pc:sldMk cId="3048038012" sldId="258"/>
            <ac:spMk id="10" creationId="{7DCD0B0F-8F79-0A46-9796-5BCA356AA270}"/>
          </ac:spMkLst>
        </pc:spChg>
        <pc:picChg chg="add del mod">
          <ac:chgData name="Santiago Macho González" userId="2d83ad27-14c1-42a1-966e-9e48dfb61268" providerId="ADAL" clId="{B5AC984C-9007-A544-BC6D-288B887F4EA0}" dt="2022-04-12T14:30:44.119" v="902" actId="478"/>
          <ac:picMkLst>
            <pc:docMk/>
            <pc:sldMk cId="3048038012" sldId="258"/>
            <ac:picMk id="4" creationId="{F9EA22F5-C975-5D43-8D7D-8634C76B6AF3}"/>
          </ac:picMkLst>
        </pc:picChg>
        <pc:picChg chg="add del mod">
          <ac:chgData name="Santiago Macho González" userId="2d83ad27-14c1-42a1-966e-9e48dfb61268" providerId="ADAL" clId="{B5AC984C-9007-A544-BC6D-288B887F4EA0}" dt="2022-04-12T14:31:28.833" v="908" actId="478"/>
          <ac:picMkLst>
            <pc:docMk/>
            <pc:sldMk cId="3048038012" sldId="258"/>
            <ac:picMk id="11" creationId="{F6AD829B-3A3F-A849-808A-B327869F77A1}"/>
          </ac:picMkLst>
        </pc:picChg>
        <pc:picChg chg="add mod">
          <ac:chgData name="Santiago Macho González" userId="2d83ad27-14c1-42a1-966e-9e48dfb61268" providerId="ADAL" clId="{B5AC984C-9007-A544-BC6D-288B887F4EA0}" dt="2022-04-12T14:36:01.828" v="968" actId="1076"/>
          <ac:picMkLst>
            <pc:docMk/>
            <pc:sldMk cId="3048038012" sldId="258"/>
            <ac:picMk id="12" creationId="{6155FC7E-9E5D-BD46-A4D7-C1D4296FB99D}"/>
          </ac:picMkLst>
        </pc:picChg>
      </pc:sldChg>
    </pc:docChg>
  </pc:docChgLst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12.04.2022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12.04.2022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12.04.2022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12.04.2022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12.04.2022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12.04.2022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12.04.2022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12.04.2022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12.04.2022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SECURER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i="1" dirty="0"/>
              <a:t>Santiago Macho González</a:t>
            </a:r>
          </a:p>
          <a:p>
            <a:r>
              <a:rPr lang="en-GB" i="1" dirty="0" err="1"/>
              <a:t>Santiago.macho@treetk.com</a:t>
            </a:r>
            <a:endParaRPr lang="en-GB" i="1" dirty="0"/>
          </a:p>
          <a:p>
            <a:r>
              <a:rPr lang="en-GB" i="1" dirty="0"/>
              <a:t>TREE TECHNOLOGY</a:t>
            </a:r>
          </a:p>
          <a:p>
            <a:pPr lvl="1"/>
            <a:r>
              <a:rPr lang="en-GB" i="1" dirty="0"/>
              <a:t>Spanish SME.</a:t>
            </a:r>
          </a:p>
          <a:p>
            <a:pPr lvl="1"/>
            <a:r>
              <a:rPr lang="en-GB" i="1" dirty="0"/>
              <a:t>Participation in 20+ EU projects (+50% as coordinator).</a:t>
            </a:r>
          </a:p>
          <a:p>
            <a:pPr lvl="1"/>
            <a:r>
              <a:rPr lang="en-GB" i="1" dirty="0"/>
              <a:t>8 EU projects in SEC.</a:t>
            </a:r>
          </a:p>
          <a:p>
            <a:r>
              <a:rPr lang="en-GB" dirty="0"/>
              <a:t>Role: </a:t>
            </a:r>
            <a:r>
              <a:rPr lang="en-GB" i="1" dirty="0"/>
              <a:t> Coordinator (Open)</a:t>
            </a:r>
          </a:p>
          <a:p>
            <a:pPr lvl="1"/>
            <a:r>
              <a:rPr lang="en-GB" i="1" dirty="0"/>
              <a:t>Platform developer.</a:t>
            </a:r>
          </a:p>
          <a:p>
            <a:pPr lvl="1"/>
            <a:r>
              <a:rPr lang="en-GB" i="1" dirty="0"/>
              <a:t>Cybersecurity expert.  </a:t>
            </a:r>
          </a:p>
          <a:p>
            <a:endParaRPr lang="en-GB" dirty="0"/>
          </a:p>
          <a:p>
            <a:r>
              <a:rPr lang="en-GB" dirty="0"/>
              <a:t>Proposal activity: HORIZON-CL3-2022-CS-01-01:improved monitoring of threats, intrusion detection and response in complex and heterogeneous digital systems and infrastructures</a:t>
            </a:r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Santiago Macho González (TREE TECHNOLOGY) – </a:t>
            </a:r>
            <a:r>
              <a:rPr lang="es-ES" dirty="0" err="1">
                <a:solidFill>
                  <a:schemeClr val="bg1"/>
                </a:solidFill>
              </a:rPr>
              <a:t>Santiago.macho@treetk.com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B8ADC5-2E33-3F40-AE8A-B2F1CAE36DBD}"/>
              </a:ext>
            </a:extLst>
          </p:cNvPr>
          <p:cNvSpPr txBox="1"/>
          <p:nvPr/>
        </p:nvSpPr>
        <p:spPr>
          <a:xfrm>
            <a:off x="457200" y="94007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cyber</a:t>
            </a:r>
            <a:r>
              <a:rPr lang="en-GB" b="1" dirty="0" err="1"/>
              <a:t>SECU</a:t>
            </a:r>
            <a:r>
              <a:rPr lang="en-GB" dirty="0" err="1"/>
              <a:t>rity</a:t>
            </a:r>
            <a:r>
              <a:rPr lang="en-GB" dirty="0"/>
              <a:t> </a:t>
            </a:r>
            <a:r>
              <a:rPr lang="en-GB" b="1" dirty="0"/>
              <a:t>R</a:t>
            </a:r>
            <a:r>
              <a:rPr lang="en-GB" dirty="0"/>
              <a:t>isk toolkit for </a:t>
            </a:r>
            <a:r>
              <a:rPr lang="en-GB" dirty="0" err="1"/>
              <a:t>m</a:t>
            </a:r>
            <a:r>
              <a:rPr lang="en-GB" b="1" dirty="0" err="1"/>
              <a:t>E</a:t>
            </a:r>
            <a:r>
              <a:rPr lang="en-GB" dirty="0" err="1"/>
              <a:t>dical</a:t>
            </a:r>
            <a:r>
              <a:rPr lang="en-GB" dirty="0"/>
              <a:t> </a:t>
            </a:r>
            <a:r>
              <a:rPr lang="en-GB" dirty="0" err="1"/>
              <a:t>inf</a:t>
            </a:r>
            <a:r>
              <a:rPr lang="en-GB" b="1" dirty="0" err="1"/>
              <a:t>R</a:t>
            </a:r>
            <a:r>
              <a:rPr lang="en-GB" dirty="0" err="1"/>
              <a:t>astructures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155FC7E-9E5D-BD46-A4D7-C1D4296FB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1565335"/>
            <a:ext cx="4835596" cy="23935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Proposal idea/content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315"/>
            <a:ext cx="3538736" cy="267712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sz="1800" dirty="0"/>
              <a:t>Motivation:</a:t>
            </a:r>
          </a:p>
          <a:p>
            <a:pPr lvl="1"/>
            <a:r>
              <a:rPr lang="en-GB" sz="1800" dirty="0"/>
              <a:t>Healthcare is more targeted for cyber-attacks than any other industry. </a:t>
            </a:r>
          </a:p>
          <a:p>
            <a:pPr lvl="1"/>
            <a:r>
              <a:rPr lang="en-GB" sz="1800" dirty="0"/>
              <a:t>ICT Infrastructure is a complex critical system characterized by heterogeneous devices and applications.</a:t>
            </a:r>
          </a:p>
          <a:p>
            <a:pPr lvl="1"/>
            <a:r>
              <a:rPr lang="en-GB" sz="1800" dirty="0"/>
              <a:t>Patients ‘privacy could be posed at risk. </a:t>
            </a:r>
            <a:r>
              <a:rPr lang="en-ES" sz="1800" dirty="0"/>
              <a:t> 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Santiago Macho González (TREE TECHNOLOGY) – </a:t>
            </a:r>
            <a:r>
              <a:rPr lang="es-ES" dirty="0" err="1">
                <a:solidFill>
                  <a:schemeClr val="bg1"/>
                </a:solidFill>
              </a:rPr>
              <a:t>Santiago.macho@treetk.com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E2F24-28B6-CD4A-9EA6-96C67E8D0CB7}"/>
              </a:ext>
            </a:extLst>
          </p:cNvPr>
          <p:cNvSpPr txBox="1"/>
          <p:nvPr/>
        </p:nvSpPr>
        <p:spPr>
          <a:xfrm>
            <a:off x="2843808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DCD0B0F-8F79-0A46-9796-5BCA356AA270}"/>
              </a:ext>
            </a:extLst>
          </p:cNvPr>
          <p:cNvSpPr txBox="1">
            <a:spLocks/>
          </p:cNvSpPr>
          <p:nvPr/>
        </p:nvSpPr>
        <p:spPr>
          <a:xfrm>
            <a:off x="457200" y="4362026"/>
            <a:ext cx="7620000" cy="18032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Solution:</a:t>
            </a:r>
          </a:p>
          <a:p>
            <a:pPr lvl="1"/>
            <a:r>
              <a:rPr lang="en-GB" sz="1800" dirty="0"/>
              <a:t>Network/devices security</a:t>
            </a:r>
            <a:r>
              <a:rPr lang="en-GB" sz="1800"/>
              <a:t>: Toolkit </a:t>
            </a:r>
            <a:r>
              <a:rPr lang="en-GB" sz="1800" dirty="0"/>
              <a:t>for monitor, prevention, detection, response &amp; mitigation of advanced cyber-threats. </a:t>
            </a:r>
          </a:p>
          <a:p>
            <a:pPr lvl="1"/>
            <a:r>
              <a:rPr lang="en-GB" sz="1800" dirty="0"/>
              <a:t>Data privacy: Patient privacy data using blockchain. </a:t>
            </a:r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TREE TECHNOLOGY (Open)</a:t>
            </a:r>
          </a:p>
          <a:p>
            <a:pPr lvl="1"/>
            <a:r>
              <a:rPr lang="en-GB" dirty="0"/>
              <a:t>Partners / Other participants: </a:t>
            </a:r>
          </a:p>
          <a:p>
            <a:pPr lvl="2"/>
            <a:r>
              <a:rPr lang="en-GB" dirty="0"/>
              <a:t>Experts in cybersecurity: status confirmed. </a:t>
            </a:r>
          </a:p>
          <a:p>
            <a:pPr lvl="2"/>
            <a:r>
              <a:rPr lang="en-GB" dirty="0"/>
              <a:t>Hospitals (end-users): status tbc.</a:t>
            </a:r>
          </a:p>
          <a:p>
            <a:pPr lvl="2"/>
            <a:r>
              <a:rPr lang="en-GB" dirty="0"/>
              <a:t>Legal, ethics: status confirmed.</a:t>
            </a:r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Blockchain applied to data storage.</a:t>
            </a:r>
          </a:p>
          <a:p>
            <a:pPr lvl="1"/>
            <a:r>
              <a:rPr lang="en-GB" i="1" dirty="0"/>
              <a:t>Cybersecurity experts in medical devices / infrastructures.</a:t>
            </a:r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Santiago Macho González (TREE TECHNOLOGY) – </a:t>
            </a:r>
            <a:r>
              <a:rPr lang="es-ES" dirty="0" err="1">
                <a:solidFill>
                  <a:schemeClr val="bg1"/>
                </a:solidFill>
              </a:rPr>
              <a:t>Santiago.macho@treetk.com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286</Words>
  <Application>Microsoft Macintosh PowerPoint</Application>
  <PresentationFormat>On-screen Show (4:3)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SECURER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Santiago Macho González</cp:lastModifiedBy>
  <cp:revision>56</cp:revision>
  <cp:lastPrinted>2012-04-11T09:19:10Z</cp:lastPrinted>
  <dcterms:created xsi:type="dcterms:W3CDTF">2012-04-10T09:21:31Z</dcterms:created>
  <dcterms:modified xsi:type="dcterms:W3CDTF">2022-04-12T14:54:45Z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