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6"/>
  </p:notesMasterIdLst>
  <p:handoutMasterIdLst>
    <p:handoutMasterId r:id="rId7"/>
  </p:handoutMasterIdLst>
  <p:sldIdLst>
    <p:sldId id="277" r:id="rId2"/>
    <p:sldId id="278" r:id="rId3"/>
    <p:sldId id="279" r:id="rId4"/>
    <p:sldId id="285" r:id="rId5"/>
  </p:sldIdLst>
  <p:sldSz cx="9144000" cy="6858000" type="screen4x3"/>
  <p:notesSz cx="6797675" cy="9926638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de-Frech, Isabelle" initials="LI" lastIdx="1" clrIdx="0">
    <p:extLst>
      <p:ext uri="{19B8F6BF-5375-455C-9EA6-DF929625EA0E}">
        <p15:presenceInfo xmlns:p15="http://schemas.microsoft.com/office/powerpoint/2012/main" userId="S-1-5-21-117609710-1708537768-839522115-586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460"/>
    <p:restoredTop sz="95934"/>
  </p:normalViewPr>
  <p:slideViewPr>
    <p:cSldViewPr>
      <p:cViewPr varScale="1">
        <p:scale>
          <a:sx n="95" d="100"/>
          <a:sy n="95" d="100"/>
        </p:scale>
        <p:origin x="648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148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BC9A57-E74E-46E1-802D-7A22AF04449B}" type="datetimeFigureOut">
              <a:rPr lang="nb-NO" smtClean="0"/>
              <a:t>19.05.2022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BEE95-CAE1-4F76-9BA5-67014284A10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06029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52AE16-7661-4E0B-A4D1-B7861D0EB727}" type="datetimeFigureOut">
              <a:rPr lang="nb-NO" smtClean="0"/>
              <a:t>19.05.2022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ADF38B-621D-4BCD-89A9-FBD666408DA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86725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7B791-8C77-4131-8050-7A4FF8BE2C3F}" type="datetime1">
              <a:rPr lang="nb-NO" smtClean="0"/>
              <a:t>19.05.2022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2A4D5452-49DB-0E49-A871-BE66CA1C403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3158"/>
            <a:ext cx="1162284" cy="3829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216A6-E50A-4936-BCE0-8EAA216B402B}" type="datetime1">
              <a:rPr lang="nb-NO" smtClean="0"/>
              <a:t>19.05.2022</a:t>
            </a:fld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0BE01-EF28-4328-A547-63D203B7BB90}" type="datetime1">
              <a:rPr lang="nb-NO" smtClean="0"/>
              <a:t>19.05.2022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D3837-941D-41DE-A61A-77DD77D7AEB6}" type="datetime1">
              <a:rPr lang="nb-NO" smtClean="0"/>
              <a:t>19.05.2022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F497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568128" y="1296968"/>
            <a:ext cx="2438399" cy="365760"/>
          </a:xfrm>
        </p:spPr>
        <p:txBody>
          <a:bodyPr/>
          <a:lstStyle/>
          <a:p>
            <a:fld id="{04F6F1DB-EB88-413C-BE21-80BDD3483E0D}" type="datetime1">
              <a:rPr lang="nb-NO" smtClean="0"/>
              <a:t>19.05.2022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SMIG2012  - Louvain 22-23 May 2012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F497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568128" y="1296968"/>
            <a:ext cx="2438399" cy="365760"/>
          </a:xfrm>
        </p:spPr>
        <p:txBody>
          <a:bodyPr/>
          <a:lstStyle/>
          <a:p>
            <a:fld id="{04F6F1DB-EB88-413C-BE21-80BDD3483E0D}" type="datetime1">
              <a:rPr lang="nb-NO" smtClean="0"/>
              <a:t>19.05.2022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SMIG2012  - Louvain 22-23 May 2012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442557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CC619-7BC7-410B-B2E3-9D711E67A1CD}" type="datetime1">
              <a:rPr lang="nb-NO" smtClean="0"/>
              <a:t>19.05.2022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AF34-FB92-4B61-BC7B-F6E9B072AB18}" type="datetime1">
              <a:rPr lang="nb-NO" smtClean="0"/>
              <a:t>19.05.2022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10EC-802F-4532-A769-F1C0B6544333}" type="datetime1">
              <a:rPr lang="nb-NO" smtClean="0"/>
              <a:t>19.05.2022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9D048-18E1-4BEB-A2DD-F65FB75A24BB}" type="datetime1">
              <a:rPr lang="nb-NO" smtClean="0"/>
              <a:t>19.05.2022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25AD-3789-49A4-AF87-FE3AC1CFCB3C}" type="datetime1">
              <a:rPr lang="nb-NO" smtClean="0"/>
              <a:t>19.05.2022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2B6D3-E0C4-455A-8EFE-7DFF1BF7361E}" type="datetime1">
              <a:rPr lang="nb-NO" smtClean="0"/>
              <a:t>19.05.2022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20FBF4F-7021-410B-B4ED-71D3FC67930E}" type="datetime1">
              <a:rPr lang="nb-NO" smtClean="0"/>
              <a:t>19.05.2022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44" r:id="rId3"/>
    <p:sldLayoutId id="2147484035" r:id="rId4"/>
    <p:sldLayoutId id="2147484036" r:id="rId5"/>
    <p:sldLayoutId id="2147484037" r:id="rId6"/>
    <p:sldLayoutId id="2147484038" r:id="rId7"/>
    <p:sldLayoutId id="2147484039" r:id="rId8"/>
    <p:sldLayoutId id="2147484040" r:id="rId9"/>
    <p:sldLayoutId id="2147484041" r:id="rId10"/>
    <p:sldLayoutId id="2147484042" r:id="rId11"/>
    <p:sldLayoutId id="2147484043" r:id="rId12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1</a:t>
            </a:fld>
            <a:endParaRPr lang="nb-NO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8520" y="0"/>
            <a:ext cx="85778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738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2</a:t>
            </a:fld>
            <a:endParaRPr lang="nb-NO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70"/>
            <a:ext cx="8388424" cy="6851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279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3</a:t>
            </a:fld>
            <a:endParaRPr lang="nb-NO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33" y="6733"/>
            <a:ext cx="8402802" cy="6734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112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4</a:t>
            </a:fld>
            <a:endParaRPr lang="nb-NO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6512" y="0"/>
            <a:ext cx="85317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0728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Cambria</vt:lpstr>
      <vt:lpstr>Adjacency</vt:lpstr>
      <vt:lpstr>PowerPoint Presentation</vt:lpstr>
      <vt:lpstr>PowerPoint Presentation</vt:lpstr>
      <vt:lpstr>PowerPoint Presentation</vt:lpstr>
      <vt:lpstr>PowerPoint Presentation</vt:lpstr>
    </vt:vector>
  </TitlesOfParts>
  <Company>SINTEF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bsa</dc:creator>
  <cp:lastModifiedBy>Jon Hall</cp:lastModifiedBy>
  <cp:revision>110</cp:revision>
  <cp:lastPrinted>2012-04-11T09:19:10Z</cp:lastPrinted>
  <dcterms:created xsi:type="dcterms:W3CDTF">2012-04-10T09:21:31Z</dcterms:created>
  <dcterms:modified xsi:type="dcterms:W3CDTF">2022-05-19T21:12:12Z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MSIP_Label_c1b68620-7369-4132-a741-1c9b431f2750_Enabled">
    <vt:lpwstr>true</vt:lpwstr>
  </property>
  <property fmtid="{D5CDD505-2E9C-101B-9397-08002B2CF9AE}" pid="4" name="MSIP_Label_c1b68620-7369-4132-a741-1c9b431f2750_SetDate">
    <vt:lpwstr>2022-05-09T14:10:33Z</vt:lpwstr>
  </property>
  <property fmtid="{D5CDD505-2E9C-101B-9397-08002B2CF9AE}" pid="5" name="MSIP_Label_c1b68620-7369-4132-a741-1c9b431f2750_Method">
    <vt:lpwstr>Privileged</vt:lpwstr>
  </property>
  <property fmtid="{D5CDD505-2E9C-101B-9397-08002B2CF9AE}" pid="6" name="MSIP_Label_c1b68620-7369-4132-a741-1c9b431f2750_Name">
    <vt:lpwstr>Public</vt:lpwstr>
  </property>
  <property fmtid="{D5CDD505-2E9C-101B-9397-08002B2CF9AE}" pid="7" name="MSIP_Label_c1b68620-7369-4132-a741-1c9b431f2750_SiteId">
    <vt:lpwstr>16aebab9-7ae0-41ca-aa2e-1922d8efc264</vt:lpwstr>
  </property>
  <property fmtid="{D5CDD505-2E9C-101B-9397-08002B2CF9AE}" pid="8" name="MSIP_Label_c1b68620-7369-4132-a741-1c9b431f2750_ActionId">
    <vt:lpwstr>be16ff38-1dd6-4620-ab4d-dd1f38d9d6ef</vt:lpwstr>
  </property>
  <property fmtid="{D5CDD505-2E9C-101B-9397-08002B2CF9AE}" pid="9" name="MSIP_Label_c1b68620-7369-4132-a741-1c9b431f2750_ContentBits">
    <vt:lpwstr>2</vt:lpwstr>
  </property>
  <property fmtid="{D5CDD505-2E9C-101B-9397-08002B2CF9AE}" pid="10" name="MSIP_Label_dfbae739-7e05-4265-80d7-c73ef6dc7a63_Enabled">
    <vt:lpwstr>true</vt:lpwstr>
  </property>
  <property fmtid="{D5CDD505-2E9C-101B-9397-08002B2CF9AE}" pid="11" name="MSIP_Label_dfbae739-7e05-4265-80d7-c73ef6dc7a63_SetDate">
    <vt:lpwstr>2022-05-12T18:56:14Z</vt:lpwstr>
  </property>
  <property fmtid="{D5CDD505-2E9C-101B-9397-08002B2CF9AE}" pid="12" name="MSIP_Label_dfbae739-7e05-4265-80d7-c73ef6dc7a63_Method">
    <vt:lpwstr>Privileged</vt:lpwstr>
  </property>
  <property fmtid="{D5CDD505-2E9C-101B-9397-08002B2CF9AE}" pid="13" name="MSIP_Label_dfbae739-7e05-4265-80d7-c73ef6dc7a63_Name">
    <vt:lpwstr>dfbae739-7e05-4265-80d7-c73ef6dc7a63</vt:lpwstr>
  </property>
  <property fmtid="{D5CDD505-2E9C-101B-9397-08002B2CF9AE}" pid="14" name="MSIP_Label_dfbae739-7e05-4265-80d7-c73ef6dc7a63_SiteId">
    <vt:lpwstr>31ae1cef-2393-4eb1-8962-4e4bbfccd663</vt:lpwstr>
  </property>
  <property fmtid="{D5CDD505-2E9C-101B-9397-08002B2CF9AE}" pid="15" name="MSIP_Label_dfbae739-7e05-4265-80d7-c73ef6dc7a63_ActionId">
    <vt:lpwstr>6c099ad1-069e-4159-a1a5-26aeb6802450</vt:lpwstr>
  </property>
  <property fmtid="{D5CDD505-2E9C-101B-9397-08002B2CF9AE}" pid="16" name="MSIP_Label_dfbae739-7e05-4265-80d7-c73ef6dc7a63_ContentBits">
    <vt:lpwstr>0</vt:lpwstr>
  </property>
</Properties>
</file>