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>
  <p:sldMasterIdLst>
    <p:sldMasterId id="2147483648" r:id="rId5"/>
    <p:sldMasterId id="2147483656" r:id="rId6"/>
  </p:sldMasterIdLst>
  <p:notesMasterIdLst>
    <p:notesMasterId r:id="rId15"/>
  </p:notesMasterIdLst>
  <p:sldIdLst>
    <p:sldId id="418" r:id="rId7"/>
    <p:sldId id="256" r:id="rId8"/>
    <p:sldId id="359" r:id="rId9"/>
    <p:sldId id="345" r:id="rId10"/>
    <p:sldId id="406" r:id="rId11"/>
    <p:sldId id="417" r:id="rId12"/>
    <p:sldId id="416" r:id="rId13"/>
    <p:sldId id="259" r:id="rId14"/>
  </p:sldIdLst>
  <p:sldSz cx="17340263" cy="9753600"/>
  <p:notesSz cx="6858000" cy="9144000"/>
  <p:defaultTextStyle>
    <a:lvl1pPr algn="ctr" defTabSz="584200">
      <a:defRPr sz="3600">
        <a:latin typeface="+mn-lt"/>
        <a:ea typeface="+mn-ea"/>
        <a:cs typeface="+mn-cs"/>
        <a:sym typeface="Calibri"/>
      </a:defRPr>
    </a:lvl1pPr>
    <a:lvl2pPr indent="228600" algn="ctr" defTabSz="584200">
      <a:defRPr sz="3600">
        <a:latin typeface="+mn-lt"/>
        <a:ea typeface="+mn-ea"/>
        <a:cs typeface="+mn-cs"/>
        <a:sym typeface="Calibri"/>
      </a:defRPr>
    </a:lvl2pPr>
    <a:lvl3pPr indent="457200" algn="ctr" defTabSz="584200">
      <a:defRPr sz="3600">
        <a:latin typeface="+mn-lt"/>
        <a:ea typeface="+mn-ea"/>
        <a:cs typeface="+mn-cs"/>
        <a:sym typeface="Calibri"/>
      </a:defRPr>
    </a:lvl3pPr>
    <a:lvl4pPr indent="685800" algn="ctr" defTabSz="584200">
      <a:defRPr sz="3600">
        <a:latin typeface="+mn-lt"/>
        <a:ea typeface="+mn-ea"/>
        <a:cs typeface="+mn-cs"/>
        <a:sym typeface="Calibri"/>
      </a:defRPr>
    </a:lvl4pPr>
    <a:lvl5pPr indent="914400" algn="ctr" defTabSz="584200">
      <a:defRPr sz="3600">
        <a:latin typeface="+mn-lt"/>
        <a:ea typeface="+mn-ea"/>
        <a:cs typeface="+mn-cs"/>
        <a:sym typeface="Calibri"/>
      </a:defRPr>
    </a:lvl5pPr>
    <a:lvl6pPr indent="1143000" algn="ctr" defTabSz="584200">
      <a:defRPr sz="3600">
        <a:latin typeface="+mn-lt"/>
        <a:ea typeface="+mn-ea"/>
        <a:cs typeface="+mn-cs"/>
        <a:sym typeface="Calibri"/>
      </a:defRPr>
    </a:lvl6pPr>
    <a:lvl7pPr indent="1371600" algn="ctr" defTabSz="584200">
      <a:defRPr sz="3600">
        <a:latin typeface="+mn-lt"/>
        <a:ea typeface="+mn-ea"/>
        <a:cs typeface="+mn-cs"/>
        <a:sym typeface="Calibri"/>
      </a:defRPr>
    </a:lvl7pPr>
    <a:lvl8pPr indent="1600200" algn="ctr" defTabSz="584200">
      <a:defRPr sz="3600">
        <a:latin typeface="+mn-lt"/>
        <a:ea typeface="+mn-ea"/>
        <a:cs typeface="+mn-cs"/>
        <a:sym typeface="Calibri"/>
      </a:defRPr>
    </a:lvl8pPr>
    <a:lvl9pPr indent="1828800" algn="ctr" defTabSz="584200">
      <a:defRPr sz="3600"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>
        <p15:guide id="1" orient="horz" pos="3072" userDrawn="1">
          <p15:clr>
            <a:srgbClr val="A4A3A4"/>
          </p15:clr>
        </p15:guide>
        <p15:guide id="2" pos="54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154"/>
    <a:srgbClr val="03034C"/>
    <a:srgbClr val="FF5E00"/>
    <a:srgbClr val="EE7F00"/>
    <a:srgbClr val="3A3A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00882B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Nessuno stile, griglia tabel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3" autoAdjust="0"/>
    <p:restoredTop sz="93792" autoAdjust="0"/>
  </p:normalViewPr>
  <p:slideViewPr>
    <p:cSldViewPr showGuides="1">
      <p:cViewPr>
        <p:scale>
          <a:sx n="70" d="100"/>
          <a:sy n="70" d="100"/>
        </p:scale>
        <p:origin x="688" y="760"/>
      </p:cViewPr>
      <p:guideLst>
        <p:guide orient="horz" pos="3072"/>
        <p:guide pos="546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kolas Quintano" userId="0551fdf6-d27e-4982-874c-0cb6bef1eb79" providerId="ADAL" clId="{01C5F361-FFE4-45E5-AD2C-A0858B048F06}"/>
    <pc:docChg chg="undo redo custSel addSld delSld modSld">
      <pc:chgData name="Nikolas Quintano" userId="0551fdf6-d27e-4982-874c-0cb6bef1eb79" providerId="ADAL" clId="{01C5F361-FFE4-45E5-AD2C-A0858B048F06}" dt="2022-03-31T09:52:49.702" v="2448" actId="47"/>
      <pc:docMkLst>
        <pc:docMk/>
      </pc:docMkLst>
      <pc:sldChg chg="modSp mod">
        <pc:chgData name="Nikolas Quintano" userId="0551fdf6-d27e-4982-874c-0cb6bef1eb79" providerId="ADAL" clId="{01C5F361-FFE4-45E5-AD2C-A0858B048F06}" dt="2022-03-31T08:44:21.435" v="1849" actId="2711"/>
        <pc:sldMkLst>
          <pc:docMk/>
          <pc:sldMk cId="0" sldId="256"/>
        </pc:sldMkLst>
        <pc:spChg chg="mod">
          <ac:chgData name="Nikolas Quintano" userId="0551fdf6-d27e-4982-874c-0cb6bef1eb79" providerId="ADAL" clId="{01C5F361-FFE4-45E5-AD2C-A0858B048F06}" dt="2022-03-31T08:44:21.435" v="1849" actId="2711"/>
          <ac:spMkLst>
            <pc:docMk/>
            <pc:sldMk cId="0" sldId="256"/>
            <ac:spMk id="70" creationId="{00000000-0000-0000-0000-000000000000}"/>
          </ac:spMkLst>
        </pc:spChg>
        <pc:spChg chg="mod">
          <ac:chgData name="Nikolas Quintano" userId="0551fdf6-d27e-4982-874c-0cb6bef1eb79" providerId="ADAL" clId="{01C5F361-FFE4-45E5-AD2C-A0858B048F06}" dt="2022-03-31T07:52:22.399" v="1730" actId="207"/>
          <ac:spMkLst>
            <pc:docMk/>
            <pc:sldMk cId="0" sldId="256"/>
            <ac:spMk id="71" creationId="{00000000-0000-0000-0000-000000000000}"/>
          </ac:spMkLst>
        </pc:spChg>
      </pc:sldChg>
      <pc:sldChg chg="addSp delSp modSp mod">
        <pc:chgData name="Nikolas Quintano" userId="0551fdf6-d27e-4982-874c-0cb6bef1eb79" providerId="ADAL" clId="{01C5F361-FFE4-45E5-AD2C-A0858B048F06}" dt="2022-03-31T08:55:42.999" v="2045" actId="1076"/>
        <pc:sldMkLst>
          <pc:docMk/>
          <pc:sldMk cId="2841159699" sldId="279"/>
        </pc:sldMkLst>
        <pc:spChg chg="mod">
          <ac:chgData name="Nikolas Quintano" userId="0551fdf6-d27e-4982-874c-0cb6bef1eb79" providerId="ADAL" clId="{01C5F361-FFE4-45E5-AD2C-A0858B048F06}" dt="2022-03-31T08:55:20.785" v="2038" actId="1076"/>
          <ac:spMkLst>
            <pc:docMk/>
            <pc:sldMk cId="2841159699" sldId="279"/>
            <ac:spMk id="3" creationId="{6FB01ED8-5D7D-4E77-9895-E8FBA67084F2}"/>
          </ac:spMkLst>
        </pc:spChg>
        <pc:spChg chg="add mod">
          <ac:chgData name="Nikolas Quintano" userId="0551fdf6-d27e-4982-874c-0cb6bef1eb79" providerId="ADAL" clId="{01C5F361-FFE4-45E5-AD2C-A0858B048F06}" dt="2022-03-31T08:55:15.021" v="2037" actId="1076"/>
          <ac:spMkLst>
            <pc:docMk/>
            <pc:sldMk cId="2841159699" sldId="279"/>
            <ac:spMk id="7" creationId="{E2745C1D-EE48-4009-A8A8-DDD172AE3E7D}"/>
          </ac:spMkLst>
        </pc:spChg>
        <pc:spChg chg="add mod">
          <ac:chgData name="Nikolas Quintano" userId="0551fdf6-d27e-4982-874c-0cb6bef1eb79" providerId="ADAL" clId="{01C5F361-FFE4-45E5-AD2C-A0858B048F06}" dt="2022-03-31T08:55:20.785" v="2038" actId="1076"/>
          <ac:spMkLst>
            <pc:docMk/>
            <pc:sldMk cId="2841159699" sldId="279"/>
            <ac:spMk id="10" creationId="{020EAFF2-E734-44BA-A093-0274BB7E873F}"/>
          </ac:spMkLst>
        </pc:spChg>
        <pc:spChg chg="add mod">
          <ac:chgData name="Nikolas Quintano" userId="0551fdf6-d27e-4982-874c-0cb6bef1eb79" providerId="ADAL" clId="{01C5F361-FFE4-45E5-AD2C-A0858B048F06}" dt="2022-03-31T08:55:20.785" v="2038" actId="1076"/>
          <ac:spMkLst>
            <pc:docMk/>
            <pc:sldMk cId="2841159699" sldId="279"/>
            <ac:spMk id="11" creationId="{EC1BFBF7-E232-423D-AE7C-6D22E964B611}"/>
          </ac:spMkLst>
        </pc:spChg>
        <pc:spChg chg="add mod">
          <ac:chgData name="Nikolas Quintano" userId="0551fdf6-d27e-4982-874c-0cb6bef1eb79" providerId="ADAL" clId="{01C5F361-FFE4-45E5-AD2C-A0858B048F06}" dt="2022-03-31T08:55:09.975" v="2035" actId="1076"/>
          <ac:spMkLst>
            <pc:docMk/>
            <pc:sldMk cId="2841159699" sldId="279"/>
            <ac:spMk id="13" creationId="{81803E8A-B7B1-45AA-83C0-F09AEEA750E9}"/>
          </ac:spMkLst>
        </pc:spChg>
        <pc:spChg chg="add mod">
          <ac:chgData name="Nikolas Quintano" userId="0551fdf6-d27e-4982-874c-0cb6bef1eb79" providerId="ADAL" clId="{01C5F361-FFE4-45E5-AD2C-A0858B048F06}" dt="2022-03-31T08:55:12.756" v="2036" actId="1076"/>
          <ac:spMkLst>
            <pc:docMk/>
            <pc:sldMk cId="2841159699" sldId="279"/>
            <ac:spMk id="15" creationId="{CE56D118-CC1D-4058-B2D2-2D4BFE7C1FC4}"/>
          </ac:spMkLst>
        </pc:spChg>
        <pc:picChg chg="add del mod">
          <ac:chgData name="Nikolas Quintano" userId="0551fdf6-d27e-4982-874c-0cb6bef1eb79" providerId="ADAL" clId="{01C5F361-FFE4-45E5-AD2C-A0858B048F06}" dt="2022-03-30T08:40:18.396" v="415" actId="478"/>
          <ac:picMkLst>
            <pc:docMk/>
            <pc:sldMk cId="2841159699" sldId="279"/>
            <ac:picMk id="5" creationId="{8B7BAA8E-325B-4F25-A1FB-1C9DDCCB74C3}"/>
          </ac:picMkLst>
        </pc:picChg>
        <pc:picChg chg="add mod">
          <ac:chgData name="Nikolas Quintano" userId="0551fdf6-d27e-4982-874c-0cb6bef1eb79" providerId="ADAL" clId="{01C5F361-FFE4-45E5-AD2C-A0858B048F06}" dt="2022-03-31T08:55:42.999" v="2045" actId="1076"/>
          <ac:picMkLst>
            <pc:docMk/>
            <pc:sldMk cId="2841159699" sldId="279"/>
            <ac:picMk id="8" creationId="{E96B9A16-3898-4F95-801C-43DF2BD2289E}"/>
          </ac:picMkLst>
        </pc:picChg>
      </pc:sldChg>
      <pc:sldChg chg="addSp modSp mod">
        <pc:chgData name="Nikolas Quintano" userId="0551fdf6-d27e-4982-874c-0cb6bef1eb79" providerId="ADAL" clId="{01C5F361-FFE4-45E5-AD2C-A0858B048F06}" dt="2022-03-31T08:56:51.873" v="2064" actId="1076"/>
        <pc:sldMkLst>
          <pc:docMk/>
          <pc:sldMk cId="1157602683" sldId="281"/>
        </pc:sldMkLst>
        <pc:spChg chg="mod">
          <ac:chgData name="Nikolas Quintano" userId="0551fdf6-d27e-4982-874c-0cb6bef1eb79" providerId="ADAL" clId="{01C5F361-FFE4-45E5-AD2C-A0858B048F06}" dt="2022-03-31T08:56:10.602" v="2055" actId="14100"/>
          <ac:spMkLst>
            <pc:docMk/>
            <pc:sldMk cId="1157602683" sldId="281"/>
            <ac:spMk id="3" creationId="{3DB8B5F9-288D-4C66-AEEB-371EA72B9884}"/>
          </ac:spMkLst>
        </pc:spChg>
        <pc:spChg chg="add mod">
          <ac:chgData name="Nikolas Quintano" userId="0551fdf6-d27e-4982-874c-0cb6bef1eb79" providerId="ADAL" clId="{01C5F361-FFE4-45E5-AD2C-A0858B048F06}" dt="2022-03-31T08:56:51.873" v="2064" actId="1076"/>
          <ac:spMkLst>
            <pc:docMk/>
            <pc:sldMk cId="1157602683" sldId="281"/>
            <ac:spMk id="6" creationId="{A30D8FC9-FB5D-4749-B19B-273575BC87DB}"/>
          </ac:spMkLst>
        </pc:spChg>
        <pc:spChg chg="add mod">
          <ac:chgData name="Nikolas Quintano" userId="0551fdf6-d27e-4982-874c-0cb6bef1eb79" providerId="ADAL" clId="{01C5F361-FFE4-45E5-AD2C-A0858B048F06}" dt="2022-03-31T08:55:53.996" v="2047" actId="404"/>
          <ac:spMkLst>
            <pc:docMk/>
            <pc:sldMk cId="1157602683" sldId="281"/>
            <ac:spMk id="8" creationId="{08F51C89-D7BC-4BAC-A418-DA9ACC899E6F}"/>
          </ac:spMkLst>
        </pc:spChg>
        <pc:picChg chg="add mod">
          <ac:chgData name="Nikolas Quintano" userId="0551fdf6-d27e-4982-874c-0cb6bef1eb79" providerId="ADAL" clId="{01C5F361-FFE4-45E5-AD2C-A0858B048F06}" dt="2022-03-31T08:56:45.031" v="2063" actId="1076"/>
          <ac:picMkLst>
            <pc:docMk/>
            <pc:sldMk cId="1157602683" sldId="281"/>
            <ac:picMk id="9" creationId="{712672F4-4E28-4081-A4CE-E10F290A0BE9}"/>
          </ac:picMkLst>
        </pc:picChg>
      </pc:sldChg>
      <pc:sldChg chg="addSp modSp mod">
        <pc:chgData name="Nikolas Quintano" userId="0551fdf6-d27e-4982-874c-0cb6bef1eb79" providerId="ADAL" clId="{01C5F361-FFE4-45E5-AD2C-A0858B048F06}" dt="2022-03-31T08:57:31.036" v="2075" actId="1076"/>
        <pc:sldMkLst>
          <pc:docMk/>
          <pc:sldMk cId="3395960448" sldId="319"/>
        </pc:sldMkLst>
        <pc:spChg chg="mod">
          <ac:chgData name="Nikolas Quintano" userId="0551fdf6-d27e-4982-874c-0cb6bef1eb79" providerId="ADAL" clId="{01C5F361-FFE4-45E5-AD2C-A0858B048F06}" dt="2022-03-31T08:57:25.771" v="2074" actId="12"/>
          <ac:spMkLst>
            <pc:docMk/>
            <pc:sldMk cId="3395960448" sldId="319"/>
            <ac:spMk id="3" creationId="{CF594631-D19C-4AE0-96FF-FE7D10EFB609}"/>
          </ac:spMkLst>
        </pc:spChg>
        <pc:spChg chg="add mod">
          <ac:chgData name="Nikolas Quintano" userId="0551fdf6-d27e-4982-874c-0cb6bef1eb79" providerId="ADAL" clId="{01C5F361-FFE4-45E5-AD2C-A0858B048F06}" dt="2022-03-31T08:57:16.055" v="2073" actId="14100"/>
          <ac:spMkLst>
            <pc:docMk/>
            <pc:sldMk cId="3395960448" sldId="319"/>
            <ac:spMk id="6" creationId="{E85D02FA-391A-4EA5-9862-AFCBF4B4F3E0}"/>
          </ac:spMkLst>
        </pc:spChg>
        <pc:spChg chg="add mod">
          <ac:chgData name="Nikolas Quintano" userId="0551fdf6-d27e-4982-874c-0cb6bef1eb79" providerId="ADAL" clId="{01C5F361-FFE4-45E5-AD2C-A0858B048F06}" dt="2022-03-31T08:57:31.036" v="2075" actId="1076"/>
          <ac:spMkLst>
            <pc:docMk/>
            <pc:sldMk cId="3395960448" sldId="319"/>
            <ac:spMk id="8" creationId="{45B4CBB3-2330-46E2-8095-EC0DCD4D0E1B}"/>
          </ac:spMkLst>
        </pc:spChg>
      </pc:sldChg>
      <pc:sldChg chg="del">
        <pc:chgData name="Nikolas Quintano" userId="0551fdf6-d27e-4982-874c-0cb6bef1eb79" providerId="ADAL" clId="{01C5F361-FFE4-45E5-AD2C-A0858B048F06}" dt="2022-03-30T09:31:02.115" v="991" actId="47"/>
        <pc:sldMkLst>
          <pc:docMk/>
          <pc:sldMk cId="220368190" sldId="320"/>
        </pc:sldMkLst>
      </pc:sldChg>
      <pc:sldChg chg="addSp delSp modSp mod">
        <pc:chgData name="Nikolas Quintano" userId="0551fdf6-d27e-4982-874c-0cb6bef1eb79" providerId="ADAL" clId="{01C5F361-FFE4-45E5-AD2C-A0858B048F06}" dt="2022-03-31T08:54:14.066" v="2022" actId="1076"/>
        <pc:sldMkLst>
          <pc:docMk/>
          <pc:sldMk cId="37675553" sldId="321"/>
        </pc:sldMkLst>
        <pc:spChg chg="del mod">
          <ac:chgData name="Nikolas Quintano" userId="0551fdf6-d27e-4982-874c-0cb6bef1eb79" providerId="ADAL" clId="{01C5F361-FFE4-45E5-AD2C-A0858B048F06}" dt="2022-03-30T08:43:47.402" v="451" actId="478"/>
          <ac:spMkLst>
            <pc:docMk/>
            <pc:sldMk cId="37675553" sldId="321"/>
            <ac:spMk id="3" creationId="{D6541C03-DECF-43C3-A582-8C79B5781D38}"/>
          </ac:spMkLst>
        </pc:spChg>
        <pc:spChg chg="add del mod">
          <ac:chgData name="Nikolas Quintano" userId="0551fdf6-d27e-4982-874c-0cb6bef1eb79" providerId="ADAL" clId="{01C5F361-FFE4-45E5-AD2C-A0858B048F06}" dt="2022-03-30T08:47:03.792" v="628" actId="478"/>
          <ac:spMkLst>
            <pc:docMk/>
            <pc:sldMk cId="37675553" sldId="321"/>
            <ac:spMk id="6" creationId="{55B7F4F7-8B96-400F-A634-109965A3ABA0}"/>
          </ac:spMkLst>
        </pc:spChg>
        <pc:spChg chg="add mod">
          <ac:chgData name="Nikolas Quintano" userId="0551fdf6-d27e-4982-874c-0cb6bef1eb79" providerId="ADAL" clId="{01C5F361-FFE4-45E5-AD2C-A0858B048F06}" dt="2022-03-31T08:51:56.208" v="1991" actId="404"/>
          <ac:spMkLst>
            <pc:docMk/>
            <pc:sldMk cId="37675553" sldId="321"/>
            <ac:spMk id="9" creationId="{8E633D29-1723-432B-A54D-D4DE8B4D673D}"/>
          </ac:spMkLst>
        </pc:spChg>
        <pc:spChg chg="add del mod">
          <ac:chgData name="Nikolas Quintano" userId="0551fdf6-d27e-4982-874c-0cb6bef1eb79" providerId="ADAL" clId="{01C5F361-FFE4-45E5-AD2C-A0858B048F06}" dt="2022-03-30T08:44:49.528" v="601" actId="478"/>
          <ac:spMkLst>
            <pc:docMk/>
            <pc:sldMk cId="37675553" sldId="321"/>
            <ac:spMk id="11" creationId="{599FC612-94CC-486D-AD6B-FC209572EAE4}"/>
          </ac:spMkLst>
        </pc:spChg>
        <pc:spChg chg="add mod">
          <ac:chgData name="Nikolas Quintano" userId="0551fdf6-d27e-4982-874c-0cb6bef1eb79" providerId="ADAL" clId="{01C5F361-FFE4-45E5-AD2C-A0858B048F06}" dt="2022-03-31T08:52:41.619" v="2004" actId="20577"/>
          <ac:spMkLst>
            <pc:docMk/>
            <pc:sldMk cId="37675553" sldId="321"/>
            <ac:spMk id="12" creationId="{9FB87A96-B000-4596-82A2-6E4D149613E4}"/>
          </ac:spMkLst>
        </pc:spChg>
        <pc:spChg chg="add mod">
          <ac:chgData name="Nikolas Quintano" userId="0551fdf6-d27e-4982-874c-0cb6bef1eb79" providerId="ADAL" clId="{01C5F361-FFE4-45E5-AD2C-A0858B048F06}" dt="2022-03-31T08:54:14.066" v="2022" actId="1076"/>
          <ac:spMkLst>
            <pc:docMk/>
            <pc:sldMk cId="37675553" sldId="321"/>
            <ac:spMk id="14" creationId="{7A10CDCE-F259-4BB5-AA15-645C2BDBF007}"/>
          </ac:spMkLst>
        </pc:spChg>
        <pc:spChg chg="add mod">
          <ac:chgData name="Nikolas Quintano" userId="0551fdf6-d27e-4982-874c-0cb6bef1eb79" providerId="ADAL" clId="{01C5F361-FFE4-45E5-AD2C-A0858B048F06}" dt="2022-03-31T08:54:14.066" v="2022" actId="1076"/>
          <ac:spMkLst>
            <pc:docMk/>
            <pc:sldMk cId="37675553" sldId="321"/>
            <ac:spMk id="16" creationId="{6E60B753-C02C-40C9-A9C4-B24CCC695867}"/>
          </ac:spMkLst>
        </pc:spChg>
        <pc:spChg chg="add mod">
          <ac:chgData name="Nikolas Quintano" userId="0551fdf6-d27e-4982-874c-0cb6bef1eb79" providerId="ADAL" clId="{01C5F361-FFE4-45E5-AD2C-A0858B048F06}" dt="2022-03-31T08:54:14.066" v="2022" actId="1076"/>
          <ac:spMkLst>
            <pc:docMk/>
            <pc:sldMk cId="37675553" sldId="321"/>
            <ac:spMk id="18" creationId="{88C1804F-5DE5-42E4-B1A7-B1D47777C2C9}"/>
          </ac:spMkLst>
        </pc:spChg>
        <pc:spChg chg="add mod">
          <ac:chgData name="Nikolas Quintano" userId="0551fdf6-d27e-4982-874c-0cb6bef1eb79" providerId="ADAL" clId="{01C5F361-FFE4-45E5-AD2C-A0858B048F06}" dt="2022-03-31T08:54:14.066" v="2022" actId="1076"/>
          <ac:spMkLst>
            <pc:docMk/>
            <pc:sldMk cId="37675553" sldId="321"/>
            <ac:spMk id="19" creationId="{456DAF0F-B3FD-4C00-8314-496F2E88FE00}"/>
          </ac:spMkLst>
        </pc:spChg>
        <pc:spChg chg="add mod">
          <ac:chgData name="Nikolas Quintano" userId="0551fdf6-d27e-4982-874c-0cb6bef1eb79" providerId="ADAL" clId="{01C5F361-FFE4-45E5-AD2C-A0858B048F06}" dt="2022-03-31T08:54:14.066" v="2022" actId="1076"/>
          <ac:spMkLst>
            <pc:docMk/>
            <pc:sldMk cId="37675553" sldId="321"/>
            <ac:spMk id="20" creationId="{C516A2F2-775B-483C-8447-D1448476616E}"/>
          </ac:spMkLst>
        </pc:spChg>
        <pc:spChg chg="add mod">
          <ac:chgData name="Nikolas Quintano" userId="0551fdf6-d27e-4982-874c-0cb6bef1eb79" providerId="ADAL" clId="{01C5F361-FFE4-45E5-AD2C-A0858B048F06}" dt="2022-03-31T08:54:14.066" v="2022" actId="1076"/>
          <ac:spMkLst>
            <pc:docMk/>
            <pc:sldMk cId="37675553" sldId="321"/>
            <ac:spMk id="21" creationId="{2D774046-2CBD-4978-ADFF-2B1C34E9E93C}"/>
          </ac:spMkLst>
        </pc:spChg>
        <pc:picChg chg="add mod">
          <ac:chgData name="Nikolas Quintano" userId="0551fdf6-d27e-4982-874c-0cb6bef1eb79" providerId="ADAL" clId="{01C5F361-FFE4-45E5-AD2C-A0858B048F06}" dt="2022-03-30T08:40:14.959" v="414"/>
          <ac:picMkLst>
            <pc:docMk/>
            <pc:sldMk cId="37675553" sldId="321"/>
            <ac:picMk id="7" creationId="{8462DE72-EA3F-4756-B3D1-86DB6B2535F8}"/>
          </ac:picMkLst>
        </pc:picChg>
      </pc:sldChg>
      <pc:sldChg chg="addSp delSp modSp del mod">
        <pc:chgData name="Nikolas Quintano" userId="0551fdf6-d27e-4982-874c-0cb6bef1eb79" providerId="ADAL" clId="{01C5F361-FFE4-45E5-AD2C-A0858B048F06}" dt="2022-03-31T09:52:49.702" v="2448" actId="47"/>
        <pc:sldMkLst>
          <pc:docMk/>
          <pc:sldMk cId="1883221307" sldId="343"/>
        </pc:sldMkLst>
        <pc:spChg chg="mod">
          <ac:chgData name="Nikolas Quintano" userId="0551fdf6-d27e-4982-874c-0cb6bef1eb79" providerId="ADAL" clId="{01C5F361-FFE4-45E5-AD2C-A0858B048F06}" dt="2022-03-31T09:08:37.146" v="2303" actId="1076"/>
          <ac:spMkLst>
            <pc:docMk/>
            <pc:sldMk cId="1883221307" sldId="343"/>
            <ac:spMk id="4" creationId="{00000000-0000-0000-0000-000000000000}"/>
          </ac:spMkLst>
        </pc:spChg>
        <pc:spChg chg="add mod">
          <ac:chgData name="Nikolas Quintano" userId="0551fdf6-d27e-4982-874c-0cb6bef1eb79" providerId="ADAL" clId="{01C5F361-FFE4-45E5-AD2C-A0858B048F06}" dt="2022-03-31T09:39:53.174" v="2319" actId="14100"/>
          <ac:spMkLst>
            <pc:docMk/>
            <pc:sldMk cId="1883221307" sldId="343"/>
            <ac:spMk id="7" creationId="{3DAEE5C9-3AB8-46FC-91A0-132EB946B9DA}"/>
          </ac:spMkLst>
        </pc:spChg>
        <pc:picChg chg="add del mod modCrop">
          <ac:chgData name="Nikolas Quintano" userId="0551fdf6-d27e-4982-874c-0cb6bef1eb79" providerId="ADAL" clId="{01C5F361-FFE4-45E5-AD2C-A0858B048F06}" dt="2022-03-31T09:39:51.737" v="2317" actId="14100"/>
          <ac:picMkLst>
            <pc:docMk/>
            <pc:sldMk cId="1883221307" sldId="343"/>
            <ac:picMk id="5" creationId="{E7343C5D-924B-41B3-9085-1418629A0FB9}"/>
          </ac:picMkLst>
        </pc:picChg>
      </pc:sldChg>
      <pc:sldChg chg="addSp delSp modSp mod">
        <pc:chgData name="Nikolas Quintano" userId="0551fdf6-d27e-4982-874c-0cb6bef1eb79" providerId="ADAL" clId="{01C5F361-FFE4-45E5-AD2C-A0858B048F06}" dt="2022-03-31T08:50:51.062" v="1974" actId="1035"/>
        <pc:sldMkLst>
          <pc:docMk/>
          <pc:sldMk cId="4277741986" sldId="344"/>
        </pc:sldMkLst>
        <pc:spChg chg="del mod">
          <ac:chgData name="Nikolas Quintano" userId="0551fdf6-d27e-4982-874c-0cb6bef1eb79" providerId="ADAL" clId="{01C5F361-FFE4-45E5-AD2C-A0858B048F06}" dt="2022-03-30T07:50:34.909" v="132" actId="478"/>
          <ac:spMkLst>
            <pc:docMk/>
            <pc:sldMk cId="4277741986" sldId="344"/>
            <ac:spMk id="3" creationId="{A81A5CC6-8EE8-42B0-8E38-214D0FA20417}"/>
          </ac:spMkLst>
        </pc:spChg>
        <pc:spChg chg="add del mod">
          <ac:chgData name="Nikolas Quintano" userId="0551fdf6-d27e-4982-874c-0cb6bef1eb79" providerId="ADAL" clId="{01C5F361-FFE4-45E5-AD2C-A0858B048F06}" dt="2022-03-30T07:50:38.078" v="133" actId="478"/>
          <ac:spMkLst>
            <pc:docMk/>
            <pc:sldMk cId="4277741986" sldId="344"/>
            <ac:spMk id="7" creationId="{99D691F7-A765-457A-A5EB-D7756B9840A1}"/>
          </ac:spMkLst>
        </pc:spChg>
        <pc:spChg chg="add mod">
          <ac:chgData name="Nikolas Quintano" userId="0551fdf6-d27e-4982-874c-0cb6bef1eb79" providerId="ADAL" clId="{01C5F361-FFE4-45E5-AD2C-A0858B048F06}" dt="2022-03-30T07:51:56.915" v="141"/>
          <ac:spMkLst>
            <pc:docMk/>
            <pc:sldMk cId="4277741986" sldId="344"/>
            <ac:spMk id="9" creationId="{D5BC9935-2658-452D-B1EC-F50900CF13A4}"/>
          </ac:spMkLst>
        </pc:spChg>
        <pc:spChg chg="add mod">
          <ac:chgData name="Nikolas Quintano" userId="0551fdf6-d27e-4982-874c-0cb6bef1eb79" providerId="ADAL" clId="{01C5F361-FFE4-45E5-AD2C-A0858B048F06}" dt="2022-03-30T07:51:56.915" v="141"/>
          <ac:spMkLst>
            <pc:docMk/>
            <pc:sldMk cId="4277741986" sldId="344"/>
            <ac:spMk id="10" creationId="{41B4A918-AFEF-4138-8840-790F839A9BB6}"/>
          </ac:spMkLst>
        </pc:spChg>
        <pc:spChg chg="add del mod topLvl">
          <ac:chgData name="Nikolas Quintano" userId="0551fdf6-d27e-4982-874c-0cb6bef1eb79" providerId="ADAL" clId="{01C5F361-FFE4-45E5-AD2C-A0858B048F06}" dt="2022-03-30T07:54:58.070" v="203" actId="478"/>
          <ac:spMkLst>
            <pc:docMk/>
            <pc:sldMk cId="4277741986" sldId="344"/>
            <ac:spMk id="12" creationId="{BF338C1B-9954-4FBE-95B1-83BAB3199AF7}"/>
          </ac:spMkLst>
        </pc:spChg>
        <pc:spChg chg="add del mod topLvl">
          <ac:chgData name="Nikolas Quintano" userId="0551fdf6-d27e-4982-874c-0cb6bef1eb79" providerId="ADAL" clId="{01C5F361-FFE4-45E5-AD2C-A0858B048F06}" dt="2022-03-30T07:54:51.197" v="200" actId="478"/>
          <ac:spMkLst>
            <pc:docMk/>
            <pc:sldMk cId="4277741986" sldId="344"/>
            <ac:spMk id="13" creationId="{C1C6F268-451F-415C-A1BC-2CC6F84ABB05}"/>
          </ac:spMkLst>
        </pc:spChg>
        <pc:spChg chg="add mod">
          <ac:chgData name="Nikolas Quintano" userId="0551fdf6-d27e-4982-874c-0cb6bef1eb79" providerId="ADAL" clId="{01C5F361-FFE4-45E5-AD2C-A0858B048F06}" dt="2022-03-30T07:52:15.976" v="149"/>
          <ac:spMkLst>
            <pc:docMk/>
            <pc:sldMk cId="4277741986" sldId="344"/>
            <ac:spMk id="15" creationId="{02CAA25E-87A0-47D3-BC1D-AFF9B1179CEA}"/>
          </ac:spMkLst>
        </pc:spChg>
        <pc:spChg chg="add mod">
          <ac:chgData name="Nikolas Quintano" userId="0551fdf6-d27e-4982-874c-0cb6bef1eb79" providerId="ADAL" clId="{01C5F361-FFE4-45E5-AD2C-A0858B048F06}" dt="2022-03-30T07:54:39.670" v="197" actId="404"/>
          <ac:spMkLst>
            <pc:docMk/>
            <pc:sldMk cId="4277741986" sldId="344"/>
            <ac:spMk id="16" creationId="{4B07C6C7-84CE-44F0-AEFD-0DA6AC5FF683}"/>
          </ac:spMkLst>
        </pc:spChg>
        <pc:spChg chg="add mod">
          <ac:chgData name="Nikolas Quintano" userId="0551fdf6-d27e-4982-874c-0cb6bef1eb79" providerId="ADAL" clId="{01C5F361-FFE4-45E5-AD2C-A0858B048F06}" dt="2022-03-31T08:49:48.823" v="1960" actId="1076"/>
          <ac:spMkLst>
            <pc:docMk/>
            <pc:sldMk cId="4277741986" sldId="344"/>
            <ac:spMk id="18" creationId="{C4924580-9F81-4512-9DB3-8A9C329135CA}"/>
          </ac:spMkLst>
        </pc:spChg>
        <pc:spChg chg="add mod">
          <ac:chgData name="Nikolas Quintano" userId="0551fdf6-d27e-4982-874c-0cb6bef1eb79" providerId="ADAL" clId="{01C5F361-FFE4-45E5-AD2C-A0858B048F06}" dt="2022-03-31T08:50:19.205" v="1964" actId="1076"/>
          <ac:spMkLst>
            <pc:docMk/>
            <pc:sldMk cId="4277741986" sldId="344"/>
            <ac:spMk id="20" creationId="{66AB7BC6-536D-4A6A-84CD-3C6D35F84614}"/>
          </ac:spMkLst>
        </pc:spChg>
        <pc:spChg chg="add mod">
          <ac:chgData name="Nikolas Quintano" userId="0551fdf6-d27e-4982-874c-0cb6bef1eb79" providerId="ADAL" clId="{01C5F361-FFE4-45E5-AD2C-A0858B048F06}" dt="2022-03-31T08:50:51.062" v="1974" actId="1035"/>
          <ac:spMkLst>
            <pc:docMk/>
            <pc:sldMk cId="4277741986" sldId="344"/>
            <ac:spMk id="22" creationId="{003E8E9B-C207-4586-B6F4-DC8862303DA0}"/>
          </ac:spMkLst>
        </pc:spChg>
        <pc:spChg chg="add mod">
          <ac:chgData name="Nikolas Quintano" userId="0551fdf6-d27e-4982-874c-0cb6bef1eb79" providerId="ADAL" clId="{01C5F361-FFE4-45E5-AD2C-A0858B048F06}" dt="2022-03-31T08:49:48.823" v="1960" actId="1076"/>
          <ac:spMkLst>
            <pc:docMk/>
            <pc:sldMk cId="4277741986" sldId="344"/>
            <ac:spMk id="24" creationId="{F66EB2E0-60EE-45D1-9F0D-81DA73C23885}"/>
          </ac:spMkLst>
        </pc:spChg>
        <pc:spChg chg="add mod">
          <ac:chgData name="Nikolas Quintano" userId="0551fdf6-d27e-4982-874c-0cb6bef1eb79" providerId="ADAL" clId="{01C5F361-FFE4-45E5-AD2C-A0858B048F06}" dt="2022-03-31T08:50:51.062" v="1974" actId="1035"/>
          <ac:spMkLst>
            <pc:docMk/>
            <pc:sldMk cId="4277741986" sldId="344"/>
            <ac:spMk id="25" creationId="{5520BC52-9896-4DFC-B5BE-386E7AB04257}"/>
          </ac:spMkLst>
        </pc:spChg>
        <pc:spChg chg="add mod">
          <ac:chgData name="Nikolas Quintano" userId="0551fdf6-d27e-4982-874c-0cb6bef1eb79" providerId="ADAL" clId="{01C5F361-FFE4-45E5-AD2C-A0858B048F06}" dt="2022-03-31T08:50:19.205" v="1964" actId="1076"/>
          <ac:spMkLst>
            <pc:docMk/>
            <pc:sldMk cId="4277741986" sldId="344"/>
            <ac:spMk id="26" creationId="{B213CD0B-CB3F-415F-ADA5-1A90CD5FE43A}"/>
          </ac:spMkLst>
        </pc:spChg>
        <pc:grpChg chg="add del mod">
          <ac:chgData name="Nikolas Quintano" userId="0551fdf6-d27e-4982-874c-0cb6bef1eb79" providerId="ADAL" clId="{01C5F361-FFE4-45E5-AD2C-A0858B048F06}" dt="2022-03-30T07:55:01.810" v="205" actId="478"/>
          <ac:grpSpMkLst>
            <pc:docMk/>
            <pc:sldMk cId="4277741986" sldId="344"/>
            <ac:grpSpMk id="8" creationId="{6A7937B6-9D99-4607-B8B2-2A3CAA5D93AA}"/>
          </ac:grpSpMkLst>
        </pc:grpChg>
        <pc:grpChg chg="add del mod">
          <ac:chgData name="Nikolas Quintano" userId="0551fdf6-d27e-4982-874c-0cb6bef1eb79" providerId="ADAL" clId="{01C5F361-FFE4-45E5-AD2C-A0858B048F06}" dt="2022-03-30T07:54:51.197" v="200" actId="478"/>
          <ac:grpSpMkLst>
            <pc:docMk/>
            <pc:sldMk cId="4277741986" sldId="344"/>
            <ac:grpSpMk id="11" creationId="{AFEC1521-D50B-4C95-AF8D-B26D65570FCE}"/>
          </ac:grpSpMkLst>
        </pc:grpChg>
        <pc:grpChg chg="add del mod">
          <ac:chgData name="Nikolas Quintano" userId="0551fdf6-d27e-4982-874c-0cb6bef1eb79" providerId="ADAL" clId="{01C5F361-FFE4-45E5-AD2C-A0858B048F06}" dt="2022-03-30T07:54:47.699" v="199" actId="478"/>
          <ac:grpSpMkLst>
            <pc:docMk/>
            <pc:sldMk cId="4277741986" sldId="344"/>
            <ac:grpSpMk id="14" creationId="{E8B5C993-8DAA-4931-AAF7-85E0F0FB2919}"/>
          </ac:grpSpMkLst>
        </pc:grpChg>
        <pc:graphicFrameChg chg="add del mod modGraphic">
          <ac:chgData name="Nikolas Quintano" userId="0551fdf6-d27e-4982-874c-0cb6bef1eb79" providerId="ADAL" clId="{01C5F361-FFE4-45E5-AD2C-A0858B048F06}" dt="2022-03-30T07:52:15.351" v="148" actId="478"/>
          <ac:graphicFrameMkLst>
            <pc:docMk/>
            <pc:sldMk cId="4277741986" sldId="344"/>
            <ac:graphicFrameMk id="5" creationId="{3F32218D-44AE-4F9D-AB48-1DEEEB6C45BC}"/>
          </ac:graphicFrameMkLst>
        </pc:graphicFrameChg>
        <pc:picChg chg="add mod">
          <ac:chgData name="Nikolas Quintano" userId="0551fdf6-d27e-4982-874c-0cb6bef1eb79" providerId="ADAL" clId="{01C5F361-FFE4-45E5-AD2C-A0858B048F06}" dt="2022-03-31T07:59:16.271" v="1777" actId="1076"/>
          <ac:picMkLst>
            <pc:docMk/>
            <pc:sldMk cId="4277741986" sldId="344"/>
            <ac:picMk id="23" creationId="{C4E25A91-84B1-43E5-AD5F-03FF90153973}"/>
          </ac:picMkLst>
        </pc:picChg>
      </pc:sldChg>
      <pc:sldChg chg="addSp delSp modSp mod">
        <pc:chgData name="Nikolas Quintano" userId="0551fdf6-d27e-4982-874c-0cb6bef1eb79" providerId="ADAL" clId="{01C5F361-FFE4-45E5-AD2C-A0858B048F06}" dt="2022-03-31T08:51:40.176" v="1985" actId="1076"/>
        <pc:sldMkLst>
          <pc:docMk/>
          <pc:sldMk cId="2211116124" sldId="345"/>
        </pc:sldMkLst>
        <pc:spChg chg="del">
          <ac:chgData name="Nikolas Quintano" userId="0551fdf6-d27e-4982-874c-0cb6bef1eb79" providerId="ADAL" clId="{01C5F361-FFE4-45E5-AD2C-A0858B048F06}" dt="2022-03-30T08:09:04.413" v="276" actId="478"/>
          <ac:spMkLst>
            <pc:docMk/>
            <pc:sldMk cId="2211116124" sldId="345"/>
            <ac:spMk id="2" creationId="{9391225A-61B8-4D9A-BCC4-10965F39DE77}"/>
          </ac:spMkLst>
        </pc:spChg>
        <pc:spChg chg="del">
          <ac:chgData name="Nikolas Quintano" userId="0551fdf6-d27e-4982-874c-0cb6bef1eb79" providerId="ADAL" clId="{01C5F361-FFE4-45E5-AD2C-A0858B048F06}" dt="2022-03-30T08:09:00.393" v="274" actId="478"/>
          <ac:spMkLst>
            <pc:docMk/>
            <pc:sldMk cId="2211116124" sldId="345"/>
            <ac:spMk id="3" creationId="{A81A5CC6-8EE8-42B0-8E38-214D0FA20417}"/>
          </ac:spMkLst>
        </pc:spChg>
        <pc:spChg chg="add del mod">
          <ac:chgData name="Nikolas Quintano" userId="0551fdf6-d27e-4982-874c-0cb6bef1eb79" providerId="ADAL" clId="{01C5F361-FFE4-45E5-AD2C-A0858B048F06}" dt="2022-03-30T08:09:02.918" v="275" actId="478"/>
          <ac:spMkLst>
            <pc:docMk/>
            <pc:sldMk cId="2211116124" sldId="345"/>
            <ac:spMk id="6" creationId="{3A344CDF-AE69-4CAA-98F1-8693459E6DAF}"/>
          </ac:spMkLst>
        </pc:spChg>
        <pc:spChg chg="add del mod">
          <ac:chgData name="Nikolas Quintano" userId="0551fdf6-d27e-4982-874c-0cb6bef1eb79" providerId="ADAL" clId="{01C5F361-FFE4-45E5-AD2C-A0858B048F06}" dt="2022-03-30T08:09:05.637" v="277" actId="478"/>
          <ac:spMkLst>
            <pc:docMk/>
            <pc:sldMk cId="2211116124" sldId="345"/>
            <ac:spMk id="8" creationId="{722669C8-10D0-4473-821C-D6795E1FA3E8}"/>
          </ac:spMkLst>
        </pc:spChg>
        <pc:spChg chg="add del mod">
          <ac:chgData name="Nikolas Quintano" userId="0551fdf6-d27e-4982-874c-0cb6bef1eb79" providerId="ADAL" clId="{01C5F361-FFE4-45E5-AD2C-A0858B048F06}" dt="2022-03-30T08:09:29.528" v="283"/>
          <ac:spMkLst>
            <pc:docMk/>
            <pc:sldMk cId="2211116124" sldId="345"/>
            <ac:spMk id="10" creationId="{D7906EF4-B9BF-4516-A79D-DF2B864DD1B6}"/>
          </ac:spMkLst>
        </pc:spChg>
        <pc:spChg chg="add del mod">
          <ac:chgData name="Nikolas Quintano" userId="0551fdf6-d27e-4982-874c-0cb6bef1eb79" providerId="ADAL" clId="{01C5F361-FFE4-45E5-AD2C-A0858B048F06}" dt="2022-03-30T08:09:29.528" v="283"/>
          <ac:spMkLst>
            <pc:docMk/>
            <pc:sldMk cId="2211116124" sldId="345"/>
            <ac:spMk id="11" creationId="{18D8083B-B2EA-419F-B7C9-CB9D4DCD2CC4}"/>
          </ac:spMkLst>
        </pc:spChg>
        <pc:spChg chg="add del mod">
          <ac:chgData name="Nikolas Quintano" userId="0551fdf6-d27e-4982-874c-0cb6bef1eb79" providerId="ADAL" clId="{01C5F361-FFE4-45E5-AD2C-A0858B048F06}" dt="2022-03-30T08:09:29.528" v="283"/>
          <ac:spMkLst>
            <pc:docMk/>
            <pc:sldMk cId="2211116124" sldId="345"/>
            <ac:spMk id="12" creationId="{085E29D6-3DBF-4E19-A7A3-BE42AA4EFE8D}"/>
          </ac:spMkLst>
        </pc:spChg>
        <pc:spChg chg="add del mod">
          <ac:chgData name="Nikolas Quintano" userId="0551fdf6-d27e-4982-874c-0cb6bef1eb79" providerId="ADAL" clId="{01C5F361-FFE4-45E5-AD2C-A0858B048F06}" dt="2022-03-30T08:09:29.528" v="283"/>
          <ac:spMkLst>
            <pc:docMk/>
            <pc:sldMk cId="2211116124" sldId="345"/>
            <ac:spMk id="13" creationId="{E507A3B5-A78E-45C9-97C1-34180880CDD8}"/>
          </ac:spMkLst>
        </pc:spChg>
        <pc:spChg chg="add del mod">
          <ac:chgData name="Nikolas Quintano" userId="0551fdf6-d27e-4982-874c-0cb6bef1eb79" providerId="ADAL" clId="{01C5F361-FFE4-45E5-AD2C-A0858B048F06}" dt="2022-03-30T08:09:29.528" v="283"/>
          <ac:spMkLst>
            <pc:docMk/>
            <pc:sldMk cId="2211116124" sldId="345"/>
            <ac:spMk id="14" creationId="{FB838388-BAE7-4DFF-A537-38C4397DCF23}"/>
          </ac:spMkLst>
        </pc:spChg>
        <pc:spChg chg="add del mod">
          <ac:chgData name="Nikolas Quintano" userId="0551fdf6-d27e-4982-874c-0cb6bef1eb79" providerId="ADAL" clId="{01C5F361-FFE4-45E5-AD2C-A0858B048F06}" dt="2022-03-30T08:09:29.528" v="283"/>
          <ac:spMkLst>
            <pc:docMk/>
            <pc:sldMk cId="2211116124" sldId="345"/>
            <ac:spMk id="15" creationId="{13EE5802-0085-4893-ACA8-5112F121483D}"/>
          </ac:spMkLst>
        </pc:spChg>
        <pc:spChg chg="add del mod">
          <ac:chgData name="Nikolas Quintano" userId="0551fdf6-d27e-4982-874c-0cb6bef1eb79" providerId="ADAL" clId="{01C5F361-FFE4-45E5-AD2C-A0858B048F06}" dt="2022-03-30T08:09:29.528" v="283"/>
          <ac:spMkLst>
            <pc:docMk/>
            <pc:sldMk cId="2211116124" sldId="345"/>
            <ac:spMk id="16" creationId="{70114BB5-B382-4E27-B042-9510873319F6}"/>
          </ac:spMkLst>
        </pc:spChg>
        <pc:spChg chg="add del mod">
          <ac:chgData name="Nikolas Quintano" userId="0551fdf6-d27e-4982-874c-0cb6bef1eb79" providerId="ADAL" clId="{01C5F361-FFE4-45E5-AD2C-A0858B048F06}" dt="2022-03-30T08:09:29.528" v="283"/>
          <ac:spMkLst>
            <pc:docMk/>
            <pc:sldMk cId="2211116124" sldId="345"/>
            <ac:spMk id="17" creationId="{285EB439-A2A5-4573-B0D0-786D91A0FA9C}"/>
          </ac:spMkLst>
        </pc:spChg>
        <pc:spChg chg="add del mod">
          <ac:chgData name="Nikolas Quintano" userId="0551fdf6-d27e-4982-874c-0cb6bef1eb79" providerId="ADAL" clId="{01C5F361-FFE4-45E5-AD2C-A0858B048F06}" dt="2022-03-30T08:09:29.528" v="283"/>
          <ac:spMkLst>
            <pc:docMk/>
            <pc:sldMk cId="2211116124" sldId="345"/>
            <ac:spMk id="18" creationId="{80DACCB1-0AA6-412A-8AEF-E631D8043A14}"/>
          </ac:spMkLst>
        </pc:spChg>
        <pc:spChg chg="add del mod">
          <ac:chgData name="Nikolas Quintano" userId="0551fdf6-d27e-4982-874c-0cb6bef1eb79" providerId="ADAL" clId="{01C5F361-FFE4-45E5-AD2C-A0858B048F06}" dt="2022-03-30T08:10:44.677" v="308"/>
          <ac:spMkLst>
            <pc:docMk/>
            <pc:sldMk cId="2211116124" sldId="345"/>
            <ac:spMk id="23" creationId="{55495094-A9B5-478E-8EA1-F1567081272C}"/>
          </ac:spMkLst>
        </pc:spChg>
        <pc:spChg chg="add mod">
          <ac:chgData name="Nikolas Quintano" userId="0551fdf6-d27e-4982-874c-0cb6bef1eb79" providerId="ADAL" clId="{01C5F361-FFE4-45E5-AD2C-A0858B048F06}" dt="2022-03-31T08:04:54.016" v="1814" actId="1076"/>
          <ac:spMkLst>
            <pc:docMk/>
            <pc:sldMk cId="2211116124" sldId="345"/>
            <ac:spMk id="25" creationId="{EEDB92AB-B023-4EDB-8EEE-D0C81C80B452}"/>
          </ac:spMkLst>
        </pc:spChg>
        <pc:spChg chg="add mod">
          <ac:chgData name="Nikolas Quintano" userId="0551fdf6-d27e-4982-874c-0cb6bef1eb79" providerId="ADAL" clId="{01C5F361-FFE4-45E5-AD2C-A0858B048F06}" dt="2022-03-31T08:04:54.016" v="1814" actId="1076"/>
          <ac:spMkLst>
            <pc:docMk/>
            <pc:sldMk cId="2211116124" sldId="345"/>
            <ac:spMk id="26" creationId="{596F54BF-BB26-4222-809A-4D8AFF9281A7}"/>
          </ac:spMkLst>
        </pc:spChg>
        <pc:spChg chg="add mod">
          <ac:chgData name="Nikolas Quintano" userId="0551fdf6-d27e-4982-874c-0cb6bef1eb79" providerId="ADAL" clId="{01C5F361-FFE4-45E5-AD2C-A0858B048F06}" dt="2022-03-31T08:04:54.016" v="1814" actId="1076"/>
          <ac:spMkLst>
            <pc:docMk/>
            <pc:sldMk cId="2211116124" sldId="345"/>
            <ac:spMk id="27" creationId="{354A6CAA-AA42-4F15-A540-BA7BFFEBC0A4}"/>
          </ac:spMkLst>
        </pc:spChg>
        <pc:spChg chg="add mod">
          <ac:chgData name="Nikolas Quintano" userId="0551fdf6-d27e-4982-874c-0cb6bef1eb79" providerId="ADAL" clId="{01C5F361-FFE4-45E5-AD2C-A0858B048F06}" dt="2022-03-31T08:51:03.747" v="1977" actId="404"/>
          <ac:spMkLst>
            <pc:docMk/>
            <pc:sldMk cId="2211116124" sldId="345"/>
            <ac:spMk id="31" creationId="{D2950AF4-1381-4078-9011-FF94BF45CCC9}"/>
          </ac:spMkLst>
        </pc:spChg>
        <pc:spChg chg="add mod">
          <ac:chgData name="Nikolas Quintano" userId="0551fdf6-d27e-4982-874c-0cb6bef1eb79" providerId="ADAL" clId="{01C5F361-FFE4-45E5-AD2C-A0858B048F06}" dt="2022-03-31T08:51:03.747" v="1977" actId="404"/>
          <ac:spMkLst>
            <pc:docMk/>
            <pc:sldMk cId="2211116124" sldId="345"/>
            <ac:spMk id="32" creationId="{985DEB29-A726-47C1-9D3F-D1B2563D95AB}"/>
          </ac:spMkLst>
        </pc:spChg>
        <pc:spChg chg="add mod">
          <ac:chgData name="Nikolas Quintano" userId="0551fdf6-d27e-4982-874c-0cb6bef1eb79" providerId="ADAL" clId="{01C5F361-FFE4-45E5-AD2C-A0858B048F06}" dt="2022-03-31T08:51:31.725" v="1983" actId="1076"/>
          <ac:spMkLst>
            <pc:docMk/>
            <pc:sldMk cId="2211116124" sldId="345"/>
            <ac:spMk id="33" creationId="{E6E27EA2-651D-4AB3-9C21-DC9E23B142F3}"/>
          </ac:spMkLst>
        </pc:spChg>
        <pc:spChg chg="add mod">
          <ac:chgData name="Nikolas Quintano" userId="0551fdf6-d27e-4982-874c-0cb6bef1eb79" providerId="ADAL" clId="{01C5F361-FFE4-45E5-AD2C-A0858B048F06}" dt="2022-03-31T08:51:25.585" v="1982" actId="14100"/>
          <ac:spMkLst>
            <pc:docMk/>
            <pc:sldMk cId="2211116124" sldId="345"/>
            <ac:spMk id="34" creationId="{D1FE2077-D30A-4C34-A290-7950DA627FCE}"/>
          </ac:spMkLst>
        </pc:spChg>
        <pc:spChg chg="add mod">
          <ac:chgData name="Nikolas Quintano" userId="0551fdf6-d27e-4982-874c-0cb6bef1eb79" providerId="ADAL" clId="{01C5F361-FFE4-45E5-AD2C-A0858B048F06}" dt="2022-03-31T08:51:22.836" v="1981" actId="1076"/>
          <ac:spMkLst>
            <pc:docMk/>
            <pc:sldMk cId="2211116124" sldId="345"/>
            <ac:spMk id="36" creationId="{DAB22A7E-6930-4DBF-A29A-2251718B2076}"/>
          </ac:spMkLst>
        </pc:spChg>
        <pc:spChg chg="add mod">
          <ac:chgData name="Nikolas Quintano" userId="0551fdf6-d27e-4982-874c-0cb6bef1eb79" providerId="ADAL" clId="{01C5F361-FFE4-45E5-AD2C-A0858B048F06}" dt="2022-03-31T08:51:18.087" v="1980" actId="1076"/>
          <ac:spMkLst>
            <pc:docMk/>
            <pc:sldMk cId="2211116124" sldId="345"/>
            <ac:spMk id="38" creationId="{F80DD1B3-33ED-42D5-B949-3F7441C0B66B}"/>
          </ac:spMkLst>
        </pc:spChg>
        <pc:picChg chg="add del mod">
          <ac:chgData name="Nikolas Quintano" userId="0551fdf6-d27e-4982-874c-0cb6bef1eb79" providerId="ADAL" clId="{01C5F361-FFE4-45E5-AD2C-A0858B048F06}" dt="2022-03-30T08:09:29.528" v="283"/>
          <ac:picMkLst>
            <pc:docMk/>
            <pc:sldMk cId="2211116124" sldId="345"/>
            <ac:picMk id="9" creationId="{60291AC8-F2C5-4474-B88A-0412F0F6F058}"/>
          </ac:picMkLst>
        </pc:picChg>
        <pc:picChg chg="add del mod">
          <ac:chgData name="Nikolas Quintano" userId="0551fdf6-d27e-4982-874c-0cb6bef1eb79" providerId="ADAL" clId="{01C5F361-FFE4-45E5-AD2C-A0858B048F06}" dt="2022-03-30T08:09:29.528" v="283"/>
          <ac:picMkLst>
            <pc:docMk/>
            <pc:sldMk cId="2211116124" sldId="345"/>
            <ac:picMk id="19" creationId="{BBAF18CF-9897-4763-A116-D89DDAA662C0}"/>
          </ac:picMkLst>
        </pc:picChg>
        <pc:picChg chg="add del mod">
          <ac:chgData name="Nikolas Quintano" userId="0551fdf6-d27e-4982-874c-0cb6bef1eb79" providerId="ADAL" clId="{01C5F361-FFE4-45E5-AD2C-A0858B048F06}" dt="2022-03-30T08:09:29.528" v="283"/>
          <ac:picMkLst>
            <pc:docMk/>
            <pc:sldMk cId="2211116124" sldId="345"/>
            <ac:picMk id="20" creationId="{3669861B-7A4A-4FAF-B854-F13D38D4A8CA}"/>
          </ac:picMkLst>
        </pc:picChg>
        <pc:picChg chg="add del mod">
          <ac:chgData name="Nikolas Quintano" userId="0551fdf6-d27e-4982-874c-0cb6bef1eb79" providerId="ADAL" clId="{01C5F361-FFE4-45E5-AD2C-A0858B048F06}" dt="2022-03-30T08:09:29.528" v="283"/>
          <ac:picMkLst>
            <pc:docMk/>
            <pc:sldMk cId="2211116124" sldId="345"/>
            <ac:picMk id="21" creationId="{326CF038-D442-4152-8497-5FDE5B542A83}"/>
          </ac:picMkLst>
        </pc:picChg>
        <pc:picChg chg="add mod modCrop">
          <ac:chgData name="Nikolas Quintano" userId="0551fdf6-d27e-4982-874c-0cb6bef1eb79" providerId="ADAL" clId="{01C5F361-FFE4-45E5-AD2C-A0858B048F06}" dt="2022-03-30T08:12:27.532" v="337" actId="1076"/>
          <ac:picMkLst>
            <pc:docMk/>
            <pc:sldMk cId="2211116124" sldId="345"/>
            <ac:picMk id="22" creationId="{95A488E6-C2D0-49B9-9726-14D6282102FC}"/>
          </ac:picMkLst>
        </pc:picChg>
        <pc:picChg chg="add del mod">
          <ac:chgData name="Nikolas Quintano" userId="0551fdf6-d27e-4982-874c-0cb6bef1eb79" providerId="ADAL" clId="{01C5F361-FFE4-45E5-AD2C-A0858B048F06}" dt="2022-03-30T08:10:44.677" v="308"/>
          <ac:picMkLst>
            <pc:docMk/>
            <pc:sldMk cId="2211116124" sldId="345"/>
            <ac:picMk id="24" creationId="{B322F7A5-7EBC-43AD-9A6E-1A0BBF6987BE}"/>
          </ac:picMkLst>
        </pc:picChg>
        <pc:picChg chg="add mod">
          <ac:chgData name="Nikolas Quintano" userId="0551fdf6-d27e-4982-874c-0cb6bef1eb79" providerId="ADAL" clId="{01C5F361-FFE4-45E5-AD2C-A0858B048F06}" dt="2022-03-31T08:51:40.176" v="1985" actId="1076"/>
          <ac:picMkLst>
            <pc:docMk/>
            <pc:sldMk cId="2211116124" sldId="345"/>
            <ac:picMk id="28" creationId="{F05A605A-CF2F-4485-8667-1FF11E0671A1}"/>
          </ac:picMkLst>
        </pc:picChg>
        <pc:picChg chg="add mod">
          <ac:chgData name="Nikolas Quintano" userId="0551fdf6-d27e-4982-874c-0cb6bef1eb79" providerId="ADAL" clId="{01C5F361-FFE4-45E5-AD2C-A0858B048F06}" dt="2022-03-31T08:04:54.016" v="1814" actId="1076"/>
          <ac:picMkLst>
            <pc:docMk/>
            <pc:sldMk cId="2211116124" sldId="345"/>
            <ac:picMk id="29" creationId="{F5EAA17E-980F-42C6-932D-E1A4C4B0FBEC}"/>
          </ac:picMkLst>
        </pc:picChg>
        <pc:picChg chg="add mod">
          <ac:chgData name="Nikolas Quintano" userId="0551fdf6-d27e-4982-874c-0cb6bef1eb79" providerId="ADAL" clId="{01C5F361-FFE4-45E5-AD2C-A0858B048F06}" dt="2022-03-31T08:04:54.016" v="1814" actId="1076"/>
          <ac:picMkLst>
            <pc:docMk/>
            <pc:sldMk cId="2211116124" sldId="345"/>
            <ac:picMk id="30" creationId="{B13E9D24-B194-4B45-BB5F-BB5169D63C73}"/>
          </ac:picMkLst>
        </pc:picChg>
      </pc:sldChg>
      <pc:sldChg chg="addSp delSp modSp mod">
        <pc:chgData name="Nikolas Quintano" userId="0551fdf6-d27e-4982-874c-0cb6bef1eb79" providerId="ADAL" clId="{01C5F361-FFE4-45E5-AD2C-A0858B048F06}" dt="2022-03-31T09:00:40.282" v="2153" actId="1076"/>
        <pc:sldMkLst>
          <pc:docMk/>
          <pc:sldMk cId="2128782897" sldId="353"/>
        </pc:sldMkLst>
        <pc:spChg chg="del">
          <ac:chgData name="Nikolas Quintano" userId="0551fdf6-d27e-4982-874c-0cb6bef1eb79" providerId="ADAL" clId="{01C5F361-FFE4-45E5-AD2C-A0858B048F06}" dt="2022-03-30T15:16:52.301" v="1645" actId="478"/>
          <ac:spMkLst>
            <pc:docMk/>
            <pc:sldMk cId="2128782897" sldId="353"/>
            <ac:spMk id="4" creationId="{00000000-0000-0000-0000-000000000000}"/>
          </ac:spMkLst>
        </pc:spChg>
        <pc:spChg chg="mod">
          <ac:chgData name="Nikolas Quintano" userId="0551fdf6-d27e-4982-874c-0cb6bef1eb79" providerId="ADAL" clId="{01C5F361-FFE4-45E5-AD2C-A0858B048F06}" dt="2022-03-31T08:59:53.714" v="2116" actId="1076"/>
          <ac:spMkLst>
            <pc:docMk/>
            <pc:sldMk cId="2128782897" sldId="353"/>
            <ac:spMk id="7" creationId="{77F901B8-934E-42D7-A4DC-FDA14BDD76E5}"/>
          </ac:spMkLst>
        </pc:spChg>
        <pc:spChg chg="add mod">
          <ac:chgData name="Nikolas Quintano" userId="0551fdf6-d27e-4982-874c-0cb6bef1eb79" providerId="ADAL" clId="{01C5F361-FFE4-45E5-AD2C-A0858B048F06}" dt="2022-03-31T08:59:58.416" v="2119" actId="403"/>
          <ac:spMkLst>
            <pc:docMk/>
            <pc:sldMk cId="2128782897" sldId="353"/>
            <ac:spMk id="8" creationId="{46ED2391-D9E7-426E-A736-DF42A576A6F4}"/>
          </ac:spMkLst>
        </pc:spChg>
        <pc:spChg chg="add del mod">
          <ac:chgData name="Nikolas Quintano" userId="0551fdf6-d27e-4982-874c-0cb6bef1eb79" providerId="ADAL" clId="{01C5F361-FFE4-45E5-AD2C-A0858B048F06}" dt="2022-03-30T15:16:55.620" v="1646" actId="478"/>
          <ac:spMkLst>
            <pc:docMk/>
            <pc:sldMk cId="2128782897" sldId="353"/>
            <ac:spMk id="10" creationId="{92BFCE2D-CB38-4E80-8172-671C0075FDB6}"/>
          </ac:spMkLst>
        </pc:spChg>
        <pc:spChg chg="add mod">
          <ac:chgData name="Nikolas Quintano" userId="0551fdf6-d27e-4982-874c-0cb6bef1eb79" providerId="ADAL" clId="{01C5F361-FFE4-45E5-AD2C-A0858B048F06}" dt="2022-03-31T08:59:44.748" v="2114" actId="1076"/>
          <ac:spMkLst>
            <pc:docMk/>
            <pc:sldMk cId="2128782897" sldId="353"/>
            <ac:spMk id="12" creationId="{F2D0D729-E037-49EF-912D-14FCC82EE96C}"/>
          </ac:spMkLst>
        </pc:spChg>
        <pc:spChg chg="add mod">
          <ac:chgData name="Nikolas Quintano" userId="0551fdf6-d27e-4982-874c-0cb6bef1eb79" providerId="ADAL" clId="{01C5F361-FFE4-45E5-AD2C-A0858B048F06}" dt="2022-03-31T09:00:40.282" v="2153" actId="1076"/>
          <ac:spMkLst>
            <pc:docMk/>
            <pc:sldMk cId="2128782897" sldId="353"/>
            <ac:spMk id="14" creationId="{4A2C740E-5FBA-4698-B939-41DAD62FB9BB}"/>
          </ac:spMkLst>
        </pc:spChg>
        <pc:spChg chg="add mod">
          <ac:chgData name="Nikolas Quintano" userId="0551fdf6-d27e-4982-874c-0cb6bef1eb79" providerId="ADAL" clId="{01C5F361-FFE4-45E5-AD2C-A0858B048F06}" dt="2022-03-31T09:00:03.384" v="2120" actId="1076"/>
          <ac:spMkLst>
            <pc:docMk/>
            <pc:sldMk cId="2128782897" sldId="353"/>
            <ac:spMk id="16" creationId="{2B7C7554-C1BD-48FB-9018-86AD45C3DFEE}"/>
          </ac:spMkLst>
        </pc:spChg>
        <pc:spChg chg="add mod">
          <ac:chgData name="Nikolas Quintano" userId="0551fdf6-d27e-4982-874c-0cb6bef1eb79" providerId="ADAL" clId="{01C5F361-FFE4-45E5-AD2C-A0858B048F06}" dt="2022-03-31T09:00:10.288" v="2121" actId="1076"/>
          <ac:spMkLst>
            <pc:docMk/>
            <pc:sldMk cId="2128782897" sldId="353"/>
            <ac:spMk id="17" creationId="{B115723F-10DE-489C-B325-512864D8BB6F}"/>
          </ac:spMkLst>
        </pc:spChg>
        <pc:spChg chg="add mod">
          <ac:chgData name="Nikolas Quintano" userId="0551fdf6-d27e-4982-874c-0cb6bef1eb79" providerId="ADAL" clId="{01C5F361-FFE4-45E5-AD2C-A0858B048F06}" dt="2022-03-31T09:00:24.285" v="2147" actId="1036"/>
          <ac:spMkLst>
            <pc:docMk/>
            <pc:sldMk cId="2128782897" sldId="353"/>
            <ac:spMk id="18" creationId="{0AD1847C-29B5-4A04-A437-F3BA006D6BF0}"/>
          </ac:spMkLst>
        </pc:spChg>
        <pc:spChg chg="add mod">
          <ac:chgData name="Nikolas Quintano" userId="0551fdf6-d27e-4982-874c-0cb6bef1eb79" providerId="ADAL" clId="{01C5F361-FFE4-45E5-AD2C-A0858B048F06}" dt="2022-03-31T09:00:28.222" v="2152" actId="1035"/>
          <ac:spMkLst>
            <pc:docMk/>
            <pc:sldMk cId="2128782897" sldId="353"/>
            <ac:spMk id="19" creationId="{8DC13EEE-B901-469B-80CF-1782598D1E26}"/>
          </ac:spMkLst>
        </pc:spChg>
        <pc:picChg chg="add mod">
          <ac:chgData name="Nikolas Quintano" userId="0551fdf6-d27e-4982-874c-0cb6bef1eb79" providerId="ADAL" clId="{01C5F361-FFE4-45E5-AD2C-A0858B048F06}" dt="2022-03-30T15:20:10.454" v="1700" actId="1076"/>
          <ac:picMkLst>
            <pc:docMk/>
            <pc:sldMk cId="2128782897" sldId="353"/>
            <ac:picMk id="6" creationId="{8BCF59B0-B74F-42AC-81D6-B0CEFAD13CC4}"/>
          </ac:picMkLst>
        </pc:picChg>
      </pc:sldChg>
      <pc:sldChg chg="addSp modSp mod">
        <pc:chgData name="Nikolas Quintano" userId="0551fdf6-d27e-4982-874c-0cb6bef1eb79" providerId="ADAL" clId="{01C5F361-FFE4-45E5-AD2C-A0858B048F06}" dt="2022-03-31T08:49:23.235" v="1955" actId="1036"/>
        <pc:sldMkLst>
          <pc:docMk/>
          <pc:sldMk cId="2507203408" sldId="359"/>
        </pc:sldMkLst>
        <pc:spChg chg="mod">
          <ac:chgData name="Nikolas Quintano" userId="0551fdf6-d27e-4982-874c-0cb6bef1eb79" providerId="ADAL" clId="{01C5F361-FFE4-45E5-AD2C-A0858B048F06}" dt="2022-03-31T07:58:52.588" v="1775" actId="207"/>
          <ac:spMkLst>
            <pc:docMk/>
            <pc:sldMk cId="2507203408" sldId="359"/>
            <ac:spMk id="3" creationId="{878CDFAF-7746-4B19-9BDE-A4E040FEE052}"/>
          </ac:spMkLst>
        </pc:spChg>
        <pc:spChg chg="mod">
          <ac:chgData name="Nikolas Quintano" userId="0551fdf6-d27e-4982-874c-0cb6bef1eb79" providerId="ADAL" clId="{01C5F361-FFE4-45E5-AD2C-A0858B048F06}" dt="2022-03-31T08:49:23.235" v="1955" actId="1036"/>
          <ac:spMkLst>
            <pc:docMk/>
            <pc:sldMk cId="2507203408" sldId="359"/>
            <ac:spMk id="4" creationId="{00000000-0000-0000-0000-000000000000}"/>
          </ac:spMkLst>
        </pc:spChg>
        <pc:spChg chg="add mod">
          <ac:chgData name="Nikolas Quintano" userId="0551fdf6-d27e-4982-874c-0cb6bef1eb79" providerId="ADAL" clId="{01C5F361-FFE4-45E5-AD2C-A0858B048F06}" dt="2022-03-31T08:49:14.768" v="1942" actId="1036"/>
          <ac:spMkLst>
            <pc:docMk/>
            <pc:sldMk cId="2507203408" sldId="359"/>
            <ac:spMk id="7" creationId="{8CCEA167-6E43-4A19-9953-718FB9FD2495}"/>
          </ac:spMkLst>
        </pc:spChg>
        <pc:picChg chg="add mod ord">
          <ac:chgData name="Nikolas Quintano" userId="0551fdf6-d27e-4982-874c-0cb6bef1eb79" providerId="ADAL" clId="{01C5F361-FFE4-45E5-AD2C-A0858B048F06}" dt="2022-03-31T07:58:46.722" v="1774" actId="171"/>
          <ac:picMkLst>
            <pc:docMk/>
            <pc:sldMk cId="2507203408" sldId="359"/>
            <ac:picMk id="5" creationId="{5B9C2327-9634-4EBD-9A7E-05155E7A6FF2}"/>
          </ac:picMkLst>
        </pc:picChg>
        <pc:picChg chg="add mod">
          <ac:chgData name="Nikolas Quintano" userId="0551fdf6-d27e-4982-874c-0cb6bef1eb79" providerId="ADAL" clId="{01C5F361-FFE4-45E5-AD2C-A0858B048F06}" dt="2022-03-30T07:48:40.960" v="117" actId="1076"/>
          <ac:picMkLst>
            <pc:docMk/>
            <pc:sldMk cId="2507203408" sldId="359"/>
            <ac:picMk id="9" creationId="{497CB9ED-A673-43CD-8F7E-8E8AF1E9B035}"/>
          </ac:picMkLst>
        </pc:picChg>
      </pc:sldChg>
      <pc:sldChg chg="modSp mod">
        <pc:chgData name="Nikolas Quintano" userId="0551fdf6-d27e-4982-874c-0cb6bef1eb79" providerId="ADAL" clId="{01C5F361-FFE4-45E5-AD2C-A0858B048F06}" dt="2022-03-31T08:51:48.260" v="1989" actId="403"/>
        <pc:sldMkLst>
          <pc:docMk/>
          <pc:sldMk cId="2529176724" sldId="365"/>
        </pc:sldMkLst>
        <pc:spChg chg="mod">
          <ac:chgData name="Nikolas Quintano" userId="0551fdf6-d27e-4982-874c-0cb6bef1eb79" providerId="ADAL" clId="{01C5F361-FFE4-45E5-AD2C-A0858B048F06}" dt="2022-03-31T08:45:06.958" v="1852" actId="14100"/>
          <ac:spMkLst>
            <pc:docMk/>
            <pc:sldMk cId="2529176724" sldId="365"/>
            <ac:spMk id="5" creationId="{18502F09-9A17-4002-B878-C7B5C0AC3899}"/>
          </ac:spMkLst>
        </pc:spChg>
        <pc:spChg chg="mod">
          <ac:chgData name="Nikolas Quintano" userId="0551fdf6-d27e-4982-874c-0cb6bef1eb79" providerId="ADAL" clId="{01C5F361-FFE4-45E5-AD2C-A0858B048F06}" dt="2022-03-31T08:51:48.260" v="1989" actId="403"/>
          <ac:spMkLst>
            <pc:docMk/>
            <pc:sldMk cId="2529176724" sldId="365"/>
            <ac:spMk id="7" creationId="{04A5DA0E-513B-44E6-9B7F-CCCBD383B91E}"/>
          </ac:spMkLst>
        </pc:spChg>
      </pc:sldChg>
      <pc:sldChg chg="modSp mod modAnim">
        <pc:chgData name="Nikolas Quintano" userId="0551fdf6-d27e-4982-874c-0cb6bef1eb79" providerId="ADAL" clId="{01C5F361-FFE4-45E5-AD2C-A0858B048F06}" dt="2022-03-31T09:01:40.189" v="2190" actId="1035"/>
        <pc:sldMkLst>
          <pc:docMk/>
          <pc:sldMk cId="3043453973" sldId="406"/>
        </pc:sldMkLst>
        <pc:spChg chg="mod">
          <ac:chgData name="Nikolas Quintano" userId="0551fdf6-d27e-4982-874c-0cb6bef1eb79" providerId="ADAL" clId="{01C5F361-FFE4-45E5-AD2C-A0858B048F06}" dt="2022-03-31T09:01:27.442" v="2177" actId="1036"/>
          <ac:spMkLst>
            <pc:docMk/>
            <pc:sldMk cId="3043453973" sldId="406"/>
            <ac:spMk id="5" creationId="{11633DB9-B55F-4017-8741-A0FDAB82881C}"/>
          </ac:spMkLst>
        </pc:spChg>
        <pc:spChg chg="mod">
          <ac:chgData name="Nikolas Quintano" userId="0551fdf6-d27e-4982-874c-0cb6bef1eb79" providerId="ADAL" clId="{01C5F361-FFE4-45E5-AD2C-A0858B048F06}" dt="2022-03-30T14:40:00.656" v="1195" actId="1036"/>
          <ac:spMkLst>
            <pc:docMk/>
            <pc:sldMk cId="3043453973" sldId="406"/>
            <ac:spMk id="6" creationId="{1805778A-6CAD-49B7-8AEF-44D7B274DD22}"/>
          </ac:spMkLst>
        </pc:spChg>
        <pc:spChg chg="mod">
          <ac:chgData name="Nikolas Quintano" userId="0551fdf6-d27e-4982-874c-0cb6bef1eb79" providerId="ADAL" clId="{01C5F361-FFE4-45E5-AD2C-A0858B048F06}" dt="2022-03-31T09:01:40.189" v="2190" actId="1035"/>
          <ac:spMkLst>
            <pc:docMk/>
            <pc:sldMk cId="3043453973" sldId="406"/>
            <ac:spMk id="10" creationId="{B64CF586-5ECE-48DE-96B7-3D211C60B4F1}"/>
          </ac:spMkLst>
        </pc:spChg>
        <pc:picChg chg="mod">
          <ac:chgData name="Nikolas Quintano" userId="0551fdf6-d27e-4982-874c-0cb6bef1eb79" providerId="ADAL" clId="{01C5F361-FFE4-45E5-AD2C-A0858B048F06}" dt="2022-03-30T14:40:00.656" v="1195" actId="1036"/>
          <ac:picMkLst>
            <pc:docMk/>
            <pc:sldMk cId="3043453973" sldId="406"/>
            <ac:picMk id="11" creationId="{DFBEC783-F817-46B3-B80A-6DC190DE310E}"/>
          </ac:picMkLst>
        </pc:picChg>
      </pc:sldChg>
      <pc:sldChg chg="addSp delSp modSp mod">
        <pc:chgData name="Nikolas Quintano" userId="0551fdf6-d27e-4982-874c-0cb6bef1eb79" providerId="ADAL" clId="{01C5F361-FFE4-45E5-AD2C-A0858B048F06}" dt="2022-03-31T09:02:53.188" v="2208" actId="14100"/>
        <pc:sldMkLst>
          <pc:docMk/>
          <pc:sldMk cId="840625861" sldId="409"/>
        </pc:sldMkLst>
        <pc:spChg chg="mod">
          <ac:chgData name="Nikolas Quintano" userId="0551fdf6-d27e-4982-874c-0cb6bef1eb79" providerId="ADAL" clId="{01C5F361-FFE4-45E5-AD2C-A0858B048F06}" dt="2022-03-31T09:02:33.927" v="2207" actId="1076"/>
          <ac:spMkLst>
            <pc:docMk/>
            <pc:sldMk cId="840625861" sldId="409"/>
            <ac:spMk id="5" creationId="{6F7C3BEC-8022-45DA-BD14-30BB49EEA047}"/>
          </ac:spMkLst>
        </pc:spChg>
        <pc:spChg chg="add del mod">
          <ac:chgData name="Nikolas Quintano" userId="0551fdf6-d27e-4982-874c-0cb6bef1eb79" providerId="ADAL" clId="{01C5F361-FFE4-45E5-AD2C-A0858B048F06}" dt="2022-03-31T08:46:11.784" v="1879" actId="478"/>
          <ac:spMkLst>
            <pc:docMk/>
            <pc:sldMk cId="840625861" sldId="409"/>
            <ac:spMk id="6" creationId="{6265E720-8324-445A-BE95-0F543A5E2D3E}"/>
          </ac:spMkLst>
        </pc:spChg>
        <pc:spChg chg="add mod">
          <ac:chgData name="Nikolas Quintano" userId="0551fdf6-d27e-4982-874c-0cb6bef1eb79" providerId="ADAL" clId="{01C5F361-FFE4-45E5-AD2C-A0858B048F06}" dt="2022-03-31T09:01:34.144" v="2187" actId="1036"/>
          <ac:spMkLst>
            <pc:docMk/>
            <pc:sldMk cId="840625861" sldId="409"/>
            <ac:spMk id="7" creationId="{157826CC-6591-4BBC-8908-5012709D89B1}"/>
          </ac:spMkLst>
        </pc:spChg>
        <pc:spChg chg="del">
          <ac:chgData name="Nikolas Quintano" userId="0551fdf6-d27e-4982-874c-0cb6bef1eb79" providerId="ADAL" clId="{01C5F361-FFE4-45E5-AD2C-A0858B048F06}" dt="2022-03-30T14:40:07.387" v="1196" actId="478"/>
          <ac:spMkLst>
            <pc:docMk/>
            <pc:sldMk cId="840625861" sldId="409"/>
            <ac:spMk id="7" creationId="{D1060C94-0338-4B38-90F0-B7EC2497DBE9}"/>
          </ac:spMkLst>
        </pc:spChg>
        <pc:spChg chg="add mod">
          <ac:chgData name="Nikolas Quintano" userId="0551fdf6-d27e-4982-874c-0cb6bef1eb79" providerId="ADAL" clId="{01C5F361-FFE4-45E5-AD2C-A0858B048F06}" dt="2022-03-31T09:02:53.188" v="2208" actId="14100"/>
          <ac:spMkLst>
            <pc:docMk/>
            <pc:sldMk cId="840625861" sldId="409"/>
            <ac:spMk id="8" creationId="{0C187550-30F5-4F66-AB79-9B0B16FB57DD}"/>
          </ac:spMkLst>
        </pc:spChg>
      </pc:sldChg>
      <pc:sldChg chg="addSp delSp modSp mod">
        <pc:chgData name="Nikolas Quintano" userId="0551fdf6-d27e-4982-874c-0cb6bef1eb79" providerId="ADAL" clId="{01C5F361-FFE4-45E5-AD2C-A0858B048F06}" dt="2022-03-31T09:05:37.962" v="2261" actId="1076"/>
        <pc:sldMkLst>
          <pc:docMk/>
          <pc:sldMk cId="3627276463" sldId="411"/>
        </pc:sldMkLst>
        <pc:spChg chg="add mod">
          <ac:chgData name="Nikolas Quintano" userId="0551fdf6-d27e-4982-874c-0cb6bef1eb79" providerId="ADAL" clId="{01C5F361-FFE4-45E5-AD2C-A0858B048F06}" dt="2022-03-31T09:04:13.154" v="2244" actId="1038"/>
          <ac:spMkLst>
            <pc:docMk/>
            <pc:sldMk cId="3627276463" sldId="411"/>
            <ac:spMk id="2" creationId="{ECFA1496-52E9-48D5-9C3C-DB11318E2B98}"/>
          </ac:spMkLst>
        </pc:spChg>
        <pc:spChg chg="del mod">
          <ac:chgData name="Nikolas Quintano" userId="0551fdf6-d27e-4982-874c-0cb6bef1eb79" providerId="ADAL" clId="{01C5F361-FFE4-45E5-AD2C-A0858B048F06}" dt="2022-03-30T14:56:48.297" v="1428" actId="478"/>
          <ac:spMkLst>
            <pc:docMk/>
            <pc:sldMk cId="3627276463" sldId="411"/>
            <ac:spMk id="5" creationId="{8B5E8020-F61A-4437-AFCA-57E4A4ADF7C4}"/>
          </ac:spMkLst>
        </pc:spChg>
        <pc:spChg chg="del">
          <ac:chgData name="Nikolas Quintano" userId="0551fdf6-d27e-4982-874c-0cb6bef1eb79" providerId="ADAL" clId="{01C5F361-FFE4-45E5-AD2C-A0858B048F06}" dt="2022-03-30T14:57:16.017" v="1438" actId="478"/>
          <ac:spMkLst>
            <pc:docMk/>
            <pc:sldMk cId="3627276463" sldId="411"/>
            <ac:spMk id="6" creationId="{0F1E8707-7ADA-4F71-ADEB-82A85F1BD598}"/>
          </ac:spMkLst>
        </pc:spChg>
        <pc:spChg chg="add mod">
          <ac:chgData name="Nikolas Quintano" userId="0551fdf6-d27e-4982-874c-0cb6bef1eb79" providerId="ADAL" clId="{01C5F361-FFE4-45E5-AD2C-A0858B048F06}" dt="2022-03-31T09:04:20.980" v="2245" actId="14100"/>
          <ac:spMkLst>
            <pc:docMk/>
            <pc:sldMk cId="3627276463" sldId="411"/>
            <ac:spMk id="7" creationId="{0A7C1456-F721-42D8-8A98-A6EC1DEA566B}"/>
          </ac:spMkLst>
        </pc:spChg>
        <pc:spChg chg="add mod">
          <ac:chgData name="Nikolas Quintano" userId="0551fdf6-d27e-4982-874c-0cb6bef1eb79" providerId="ADAL" clId="{01C5F361-FFE4-45E5-AD2C-A0858B048F06}" dt="2022-03-31T09:05:04.751" v="2251" actId="1076"/>
          <ac:spMkLst>
            <pc:docMk/>
            <pc:sldMk cId="3627276463" sldId="411"/>
            <ac:spMk id="8" creationId="{1667E458-5197-4F68-B979-6B61F648C469}"/>
          </ac:spMkLst>
        </pc:spChg>
        <pc:spChg chg="add mod">
          <ac:chgData name="Nikolas Quintano" userId="0551fdf6-d27e-4982-874c-0cb6bef1eb79" providerId="ADAL" clId="{01C5F361-FFE4-45E5-AD2C-A0858B048F06}" dt="2022-03-31T09:03:48.253" v="2230" actId="1076"/>
          <ac:spMkLst>
            <pc:docMk/>
            <pc:sldMk cId="3627276463" sldId="411"/>
            <ac:spMk id="9" creationId="{5EC8D3E3-CAD9-4A16-A28A-E50E742A82D2}"/>
          </ac:spMkLst>
        </pc:spChg>
        <pc:spChg chg="add mod">
          <ac:chgData name="Nikolas Quintano" userId="0551fdf6-d27e-4982-874c-0cb6bef1eb79" providerId="ADAL" clId="{01C5F361-FFE4-45E5-AD2C-A0858B048F06}" dt="2022-03-31T09:03:51.081" v="2232" actId="1076"/>
          <ac:spMkLst>
            <pc:docMk/>
            <pc:sldMk cId="3627276463" sldId="411"/>
            <ac:spMk id="10" creationId="{AB48B1C6-5069-455B-B9ED-B9ED2E5FFC5C}"/>
          </ac:spMkLst>
        </pc:spChg>
        <pc:spChg chg="add mod">
          <ac:chgData name="Nikolas Quintano" userId="0551fdf6-d27e-4982-874c-0cb6bef1eb79" providerId="ADAL" clId="{01C5F361-FFE4-45E5-AD2C-A0858B048F06}" dt="2022-03-31T09:03:53.627" v="2234" actId="1076"/>
          <ac:spMkLst>
            <pc:docMk/>
            <pc:sldMk cId="3627276463" sldId="411"/>
            <ac:spMk id="11" creationId="{9ED8AA31-39EB-4E99-99AD-BB8EDA9DD335}"/>
          </ac:spMkLst>
        </pc:spChg>
        <pc:spChg chg="add mod">
          <ac:chgData name="Nikolas Quintano" userId="0551fdf6-d27e-4982-874c-0cb6bef1eb79" providerId="ADAL" clId="{01C5F361-FFE4-45E5-AD2C-A0858B048F06}" dt="2022-03-31T09:05:29.402" v="2257" actId="1076"/>
          <ac:spMkLst>
            <pc:docMk/>
            <pc:sldMk cId="3627276463" sldId="411"/>
            <ac:spMk id="12" creationId="{F4FB2180-FF9F-4506-A981-B464C52DA5F9}"/>
          </ac:spMkLst>
        </pc:spChg>
        <pc:spChg chg="add mod">
          <ac:chgData name="Nikolas Quintano" userId="0551fdf6-d27e-4982-874c-0cb6bef1eb79" providerId="ADAL" clId="{01C5F361-FFE4-45E5-AD2C-A0858B048F06}" dt="2022-03-31T09:05:35.291" v="2260" actId="1076"/>
          <ac:spMkLst>
            <pc:docMk/>
            <pc:sldMk cId="3627276463" sldId="411"/>
            <ac:spMk id="13" creationId="{676F1C0D-9056-4EDF-AD52-7A217E2F2371}"/>
          </ac:spMkLst>
        </pc:spChg>
        <pc:spChg chg="add mod">
          <ac:chgData name="Nikolas Quintano" userId="0551fdf6-d27e-4982-874c-0cb6bef1eb79" providerId="ADAL" clId="{01C5F361-FFE4-45E5-AD2C-A0858B048F06}" dt="2022-03-31T08:46:44.089" v="1892" actId="14100"/>
          <ac:spMkLst>
            <pc:docMk/>
            <pc:sldMk cId="3627276463" sldId="411"/>
            <ac:spMk id="14" creationId="{5A1E0C8B-9013-4917-9601-90D2D407244C}"/>
          </ac:spMkLst>
        </pc:spChg>
        <pc:spChg chg="add del mod">
          <ac:chgData name="Nikolas Quintano" userId="0551fdf6-d27e-4982-874c-0cb6bef1eb79" providerId="ADAL" clId="{01C5F361-FFE4-45E5-AD2C-A0858B048F06}" dt="2022-03-30T14:59:51.849" v="1522" actId="478"/>
          <ac:spMkLst>
            <pc:docMk/>
            <pc:sldMk cId="3627276463" sldId="411"/>
            <ac:spMk id="15" creationId="{C186936B-862B-40A3-A5BF-29A659C1CB0D}"/>
          </ac:spMkLst>
        </pc:spChg>
        <pc:spChg chg="add mod">
          <ac:chgData name="Nikolas Quintano" userId="0551fdf6-d27e-4982-874c-0cb6bef1eb79" providerId="ADAL" clId="{01C5F361-FFE4-45E5-AD2C-A0858B048F06}" dt="2022-03-31T09:05:06.970" v="2252" actId="1076"/>
          <ac:spMkLst>
            <pc:docMk/>
            <pc:sldMk cId="3627276463" sldId="411"/>
            <ac:spMk id="16" creationId="{F93ED1D8-1D2E-4E32-8673-F45A48406F6A}"/>
          </ac:spMkLst>
        </pc:spChg>
        <pc:spChg chg="add mod">
          <ac:chgData name="Nikolas Quintano" userId="0551fdf6-d27e-4982-874c-0cb6bef1eb79" providerId="ADAL" clId="{01C5F361-FFE4-45E5-AD2C-A0858B048F06}" dt="2022-03-31T09:05:13.780" v="2254" actId="1076"/>
          <ac:spMkLst>
            <pc:docMk/>
            <pc:sldMk cId="3627276463" sldId="411"/>
            <ac:spMk id="17" creationId="{9B6F57BA-7C07-4E16-BE3C-C7741EAF3C26}"/>
          </ac:spMkLst>
        </pc:spChg>
        <pc:spChg chg="add mod">
          <ac:chgData name="Nikolas Quintano" userId="0551fdf6-d27e-4982-874c-0cb6bef1eb79" providerId="ADAL" clId="{01C5F361-FFE4-45E5-AD2C-A0858B048F06}" dt="2022-03-31T09:04:13.154" v="2244" actId="1038"/>
          <ac:spMkLst>
            <pc:docMk/>
            <pc:sldMk cId="3627276463" sldId="411"/>
            <ac:spMk id="18" creationId="{C65A0730-D98A-4092-ABCA-8256510DFE96}"/>
          </ac:spMkLst>
        </pc:spChg>
        <pc:spChg chg="add mod">
          <ac:chgData name="Nikolas Quintano" userId="0551fdf6-d27e-4982-874c-0cb6bef1eb79" providerId="ADAL" clId="{01C5F361-FFE4-45E5-AD2C-A0858B048F06}" dt="2022-03-31T09:05:23.200" v="2255" actId="1076"/>
          <ac:spMkLst>
            <pc:docMk/>
            <pc:sldMk cId="3627276463" sldId="411"/>
            <ac:spMk id="19" creationId="{581062A0-D0D1-40E0-8FA0-4FF40BABB234}"/>
          </ac:spMkLst>
        </pc:spChg>
        <pc:spChg chg="add mod">
          <ac:chgData name="Nikolas Quintano" userId="0551fdf6-d27e-4982-874c-0cb6bef1eb79" providerId="ADAL" clId="{01C5F361-FFE4-45E5-AD2C-A0858B048F06}" dt="2022-03-31T09:05:31.323" v="2258" actId="1076"/>
          <ac:spMkLst>
            <pc:docMk/>
            <pc:sldMk cId="3627276463" sldId="411"/>
            <ac:spMk id="20" creationId="{E6EE67D7-BE4B-4B60-BAF2-4D7467D641F1}"/>
          </ac:spMkLst>
        </pc:spChg>
        <pc:spChg chg="add mod">
          <ac:chgData name="Nikolas Quintano" userId="0551fdf6-d27e-4982-874c-0cb6bef1eb79" providerId="ADAL" clId="{01C5F361-FFE4-45E5-AD2C-A0858B048F06}" dt="2022-03-31T09:05:37.962" v="2261" actId="1076"/>
          <ac:spMkLst>
            <pc:docMk/>
            <pc:sldMk cId="3627276463" sldId="411"/>
            <ac:spMk id="21" creationId="{8B62DE5E-A8E1-49A4-AE44-F9E364147169}"/>
          </ac:spMkLst>
        </pc:spChg>
      </pc:sldChg>
      <pc:sldChg chg="addSp delSp modSp mod">
        <pc:chgData name="Nikolas Quintano" userId="0551fdf6-d27e-4982-874c-0cb6bef1eb79" providerId="ADAL" clId="{01C5F361-FFE4-45E5-AD2C-A0858B048F06}" dt="2022-03-31T09:07:27.631" v="2290" actId="1036"/>
        <pc:sldMkLst>
          <pc:docMk/>
          <pc:sldMk cId="3470909502" sldId="412"/>
        </pc:sldMkLst>
        <pc:spChg chg="mod">
          <ac:chgData name="Nikolas Quintano" userId="0551fdf6-d27e-4982-874c-0cb6bef1eb79" providerId="ADAL" clId="{01C5F361-FFE4-45E5-AD2C-A0858B048F06}" dt="2022-03-31T09:06:20.781" v="2274" actId="14100"/>
          <ac:spMkLst>
            <pc:docMk/>
            <pc:sldMk cId="3470909502" sldId="412"/>
            <ac:spMk id="5" creationId="{A390BA0E-9CD4-4A6E-8DCA-65B4F7CCBF63}"/>
          </ac:spMkLst>
        </pc:spChg>
        <pc:spChg chg="del">
          <ac:chgData name="Nikolas Quintano" userId="0551fdf6-d27e-4982-874c-0cb6bef1eb79" providerId="ADAL" clId="{01C5F361-FFE4-45E5-AD2C-A0858B048F06}" dt="2022-03-30T14:54:33.968" v="1345" actId="478"/>
          <ac:spMkLst>
            <pc:docMk/>
            <pc:sldMk cId="3470909502" sldId="412"/>
            <ac:spMk id="6" creationId="{45BBD7CF-3CB3-4BA3-A857-8C9D41FB5BD2}"/>
          </ac:spMkLst>
        </pc:spChg>
        <pc:spChg chg="add mod">
          <ac:chgData name="Nikolas Quintano" userId="0551fdf6-d27e-4982-874c-0cb6bef1eb79" providerId="ADAL" clId="{01C5F361-FFE4-45E5-AD2C-A0858B048F06}" dt="2022-03-31T09:06:47.353" v="2278" actId="404"/>
          <ac:spMkLst>
            <pc:docMk/>
            <pc:sldMk cId="3470909502" sldId="412"/>
            <ac:spMk id="8" creationId="{8128795C-3B2B-4C2C-BE92-1AE2BA4FF5EC}"/>
          </ac:spMkLst>
        </pc:spChg>
        <pc:spChg chg="add mod">
          <ac:chgData name="Nikolas Quintano" userId="0551fdf6-d27e-4982-874c-0cb6bef1eb79" providerId="ADAL" clId="{01C5F361-FFE4-45E5-AD2C-A0858B048F06}" dt="2022-03-31T09:07:27.631" v="2290" actId="1036"/>
          <ac:spMkLst>
            <pc:docMk/>
            <pc:sldMk cId="3470909502" sldId="412"/>
            <ac:spMk id="9" creationId="{F6AE2F49-702D-4B6D-A922-982A18FE29DE}"/>
          </ac:spMkLst>
        </pc:spChg>
        <pc:spChg chg="add mod">
          <ac:chgData name="Nikolas Quintano" userId="0551fdf6-d27e-4982-874c-0cb6bef1eb79" providerId="ADAL" clId="{01C5F361-FFE4-45E5-AD2C-A0858B048F06}" dt="2022-03-31T09:07:17.627" v="2284" actId="404"/>
          <ac:spMkLst>
            <pc:docMk/>
            <pc:sldMk cId="3470909502" sldId="412"/>
            <ac:spMk id="11" creationId="{3C01506E-223B-4267-BD12-55CCFC0BEB8C}"/>
          </ac:spMkLst>
        </pc:spChg>
        <pc:spChg chg="add mod">
          <ac:chgData name="Nikolas Quintano" userId="0551fdf6-d27e-4982-874c-0cb6bef1eb79" providerId="ADAL" clId="{01C5F361-FFE4-45E5-AD2C-A0858B048F06}" dt="2022-03-31T08:47:03.085" v="1900" actId="14100"/>
          <ac:spMkLst>
            <pc:docMk/>
            <pc:sldMk cId="3470909502" sldId="412"/>
            <ac:spMk id="12" creationId="{9E95461D-A3A0-4F18-8508-101F46D9C5AB}"/>
          </ac:spMkLst>
        </pc:spChg>
        <pc:picChg chg="add mod">
          <ac:chgData name="Nikolas Quintano" userId="0551fdf6-d27e-4982-874c-0cb6bef1eb79" providerId="ADAL" clId="{01C5F361-FFE4-45E5-AD2C-A0858B048F06}" dt="2022-03-30T14:55:24.203" v="1414" actId="1076"/>
          <ac:picMkLst>
            <pc:docMk/>
            <pc:sldMk cId="3470909502" sldId="412"/>
            <ac:picMk id="7" creationId="{062AC48F-F2D7-4D91-B252-FBDC7145EE34}"/>
          </ac:picMkLst>
        </pc:picChg>
      </pc:sldChg>
      <pc:sldChg chg="addSp delSp modSp mod">
        <pc:chgData name="Nikolas Quintano" userId="0551fdf6-d27e-4982-874c-0cb6bef1eb79" providerId="ADAL" clId="{01C5F361-FFE4-45E5-AD2C-A0858B048F06}" dt="2022-03-31T09:08:06.950" v="2300" actId="404"/>
        <pc:sldMkLst>
          <pc:docMk/>
          <pc:sldMk cId="2077997090" sldId="414"/>
        </pc:sldMkLst>
        <pc:spChg chg="del">
          <ac:chgData name="Nikolas Quintano" userId="0551fdf6-d27e-4982-874c-0cb6bef1eb79" providerId="ADAL" clId="{01C5F361-FFE4-45E5-AD2C-A0858B048F06}" dt="2022-03-30T10:44:34.788" v="1160" actId="478"/>
          <ac:spMkLst>
            <pc:docMk/>
            <pc:sldMk cId="2077997090" sldId="414"/>
            <ac:spMk id="6" creationId="{A20F8960-3217-4B3E-A4A5-C5D1672E57B5}"/>
          </ac:spMkLst>
        </pc:spChg>
        <pc:spChg chg="mod">
          <ac:chgData name="Nikolas Quintano" userId="0551fdf6-d27e-4982-874c-0cb6bef1eb79" providerId="ADAL" clId="{01C5F361-FFE4-45E5-AD2C-A0858B048F06}" dt="2022-03-30T10:39:16.107" v="1076"/>
          <ac:spMkLst>
            <pc:docMk/>
            <pc:sldMk cId="2077997090" sldId="414"/>
            <ac:spMk id="8" creationId="{39F8D349-CD5F-4540-B585-8E6180055297}"/>
          </ac:spMkLst>
        </pc:spChg>
        <pc:spChg chg="mod">
          <ac:chgData name="Nikolas Quintano" userId="0551fdf6-d27e-4982-874c-0cb6bef1eb79" providerId="ADAL" clId="{01C5F361-FFE4-45E5-AD2C-A0858B048F06}" dt="2022-03-31T09:07:38.941" v="2292" actId="404"/>
          <ac:spMkLst>
            <pc:docMk/>
            <pc:sldMk cId="2077997090" sldId="414"/>
            <ac:spMk id="9" creationId="{6045C9F5-FFA3-4D18-AB00-51D413DCFEE3}"/>
          </ac:spMkLst>
        </pc:spChg>
        <pc:spChg chg="mod">
          <ac:chgData name="Nikolas Quintano" userId="0551fdf6-d27e-4982-874c-0cb6bef1eb79" providerId="ADAL" clId="{01C5F361-FFE4-45E5-AD2C-A0858B048F06}" dt="2022-03-30T10:39:16.107" v="1076"/>
          <ac:spMkLst>
            <pc:docMk/>
            <pc:sldMk cId="2077997090" sldId="414"/>
            <ac:spMk id="11" creationId="{CC78D9E1-B9EC-44AB-8AEA-76EC191070CF}"/>
          </ac:spMkLst>
        </pc:spChg>
        <pc:spChg chg="mod">
          <ac:chgData name="Nikolas Quintano" userId="0551fdf6-d27e-4982-874c-0cb6bef1eb79" providerId="ADAL" clId="{01C5F361-FFE4-45E5-AD2C-A0858B048F06}" dt="2022-03-31T09:07:49.329" v="2294" actId="404"/>
          <ac:spMkLst>
            <pc:docMk/>
            <pc:sldMk cId="2077997090" sldId="414"/>
            <ac:spMk id="12" creationId="{FCE345A0-2C9E-478E-A1DE-5F86696AE233}"/>
          </ac:spMkLst>
        </pc:spChg>
        <pc:spChg chg="mod">
          <ac:chgData name="Nikolas Quintano" userId="0551fdf6-d27e-4982-874c-0cb6bef1eb79" providerId="ADAL" clId="{01C5F361-FFE4-45E5-AD2C-A0858B048F06}" dt="2022-03-30T10:39:16.107" v="1076"/>
          <ac:spMkLst>
            <pc:docMk/>
            <pc:sldMk cId="2077997090" sldId="414"/>
            <ac:spMk id="14" creationId="{4E4377D1-6F57-421C-B365-67BCEA21F2E0}"/>
          </ac:spMkLst>
        </pc:spChg>
        <pc:spChg chg="mod">
          <ac:chgData name="Nikolas Quintano" userId="0551fdf6-d27e-4982-874c-0cb6bef1eb79" providerId="ADAL" clId="{01C5F361-FFE4-45E5-AD2C-A0858B048F06}" dt="2022-03-31T09:07:55.609" v="2296" actId="404"/>
          <ac:spMkLst>
            <pc:docMk/>
            <pc:sldMk cId="2077997090" sldId="414"/>
            <ac:spMk id="15" creationId="{2CF1E848-1AE6-4715-B15B-8C819D14AAFC}"/>
          </ac:spMkLst>
        </pc:spChg>
        <pc:spChg chg="mod">
          <ac:chgData name="Nikolas Quintano" userId="0551fdf6-d27e-4982-874c-0cb6bef1eb79" providerId="ADAL" clId="{01C5F361-FFE4-45E5-AD2C-A0858B048F06}" dt="2022-03-30T10:39:16.107" v="1076"/>
          <ac:spMkLst>
            <pc:docMk/>
            <pc:sldMk cId="2077997090" sldId="414"/>
            <ac:spMk id="17" creationId="{C283B33B-9672-41D9-9245-724434E8ED7E}"/>
          </ac:spMkLst>
        </pc:spChg>
        <pc:spChg chg="mod">
          <ac:chgData name="Nikolas Quintano" userId="0551fdf6-d27e-4982-874c-0cb6bef1eb79" providerId="ADAL" clId="{01C5F361-FFE4-45E5-AD2C-A0858B048F06}" dt="2022-03-31T09:08:06.950" v="2300" actId="404"/>
          <ac:spMkLst>
            <pc:docMk/>
            <pc:sldMk cId="2077997090" sldId="414"/>
            <ac:spMk id="18" creationId="{5AD82867-7CC0-473E-BABF-0326F9C19AF4}"/>
          </ac:spMkLst>
        </pc:spChg>
        <pc:spChg chg="mod">
          <ac:chgData name="Nikolas Quintano" userId="0551fdf6-d27e-4982-874c-0cb6bef1eb79" providerId="ADAL" clId="{01C5F361-FFE4-45E5-AD2C-A0858B048F06}" dt="2022-03-30T10:39:16.107" v="1076"/>
          <ac:spMkLst>
            <pc:docMk/>
            <pc:sldMk cId="2077997090" sldId="414"/>
            <ac:spMk id="20" creationId="{89F307E0-07D4-4411-AC05-0C4B093440F6}"/>
          </ac:spMkLst>
        </pc:spChg>
        <pc:spChg chg="mod">
          <ac:chgData name="Nikolas Quintano" userId="0551fdf6-d27e-4982-874c-0cb6bef1eb79" providerId="ADAL" clId="{01C5F361-FFE4-45E5-AD2C-A0858B048F06}" dt="2022-03-31T09:08:05.216" v="2299" actId="404"/>
          <ac:spMkLst>
            <pc:docMk/>
            <pc:sldMk cId="2077997090" sldId="414"/>
            <ac:spMk id="21" creationId="{D4B66CB5-B5D0-4C33-91E4-A64C48810EB4}"/>
          </ac:spMkLst>
        </pc:spChg>
        <pc:spChg chg="add mod">
          <ac:chgData name="Nikolas Quintano" userId="0551fdf6-d27e-4982-874c-0cb6bef1eb79" providerId="ADAL" clId="{01C5F361-FFE4-45E5-AD2C-A0858B048F06}" dt="2022-03-31T08:47:25.924" v="1906" actId="14100"/>
          <ac:spMkLst>
            <pc:docMk/>
            <pc:sldMk cId="2077997090" sldId="414"/>
            <ac:spMk id="41" creationId="{666B4E05-3CCD-430D-BDEA-01E5CEA2183B}"/>
          </ac:spMkLst>
        </pc:spChg>
        <pc:grpChg chg="add mod">
          <ac:chgData name="Nikolas Quintano" userId="0551fdf6-d27e-4982-874c-0cb6bef1eb79" providerId="ADAL" clId="{01C5F361-FFE4-45E5-AD2C-A0858B048F06}" dt="2022-03-30T10:42:17.297" v="1117" actId="1076"/>
          <ac:grpSpMkLst>
            <pc:docMk/>
            <pc:sldMk cId="2077997090" sldId="414"/>
            <ac:grpSpMk id="7" creationId="{30CE3B67-9BD7-4D23-B4CF-D8B4A4940BC6}"/>
          </ac:grpSpMkLst>
        </pc:grpChg>
        <pc:grpChg chg="add mod">
          <ac:chgData name="Nikolas Quintano" userId="0551fdf6-d27e-4982-874c-0cb6bef1eb79" providerId="ADAL" clId="{01C5F361-FFE4-45E5-AD2C-A0858B048F06}" dt="2022-03-30T10:44:00.867" v="1157" actId="1076"/>
          <ac:grpSpMkLst>
            <pc:docMk/>
            <pc:sldMk cId="2077997090" sldId="414"/>
            <ac:grpSpMk id="10" creationId="{D0B076D8-338F-420F-A8A7-672DB68D56F5}"/>
          </ac:grpSpMkLst>
        </pc:grpChg>
        <pc:grpChg chg="add mod">
          <ac:chgData name="Nikolas Quintano" userId="0551fdf6-d27e-4982-874c-0cb6bef1eb79" providerId="ADAL" clId="{01C5F361-FFE4-45E5-AD2C-A0858B048F06}" dt="2022-03-30T10:42:45.921" v="1123" actId="1076"/>
          <ac:grpSpMkLst>
            <pc:docMk/>
            <pc:sldMk cId="2077997090" sldId="414"/>
            <ac:grpSpMk id="13" creationId="{9C2F2C88-FEE1-46DE-9315-31BA472AA217}"/>
          </ac:grpSpMkLst>
        </pc:grpChg>
        <pc:grpChg chg="add mod">
          <ac:chgData name="Nikolas Quintano" userId="0551fdf6-d27e-4982-874c-0cb6bef1eb79" providerId="ADAL" clId="{01C5F361-FFE4-45E5-AD2C-A0858B048F06}" dt="2022-03-30T10:42:54.848" v="1124" actId="1076"/>
          <ac:grpSpMkLst>
            <pc:docMk/>
            <pc:sldMk cId="2077997090" sldId="414"/>
            <ac:grpSpMk id="16" creationId="{3E85473D-C17B-446A-823C-43D63CF8AF1B}"/>
          </ac:grpSpMkLst>
        </pc:grpChg>
        <pc:grpChg chg="add mod">
          <ac:chgData name="Nikolas Quintano" userId="0551fdf6-d27e-4982-874c-0cb6bef1eb79" providerId="ADAL" clId="{01C5F361-FFE4-45E5-AD2C-A0858B048F06}" dt="2022-03-30T10:43:02.628" v="1126" actId="1076"/>
          <ac:grpSpMkLst>
            <pc:docMk/>
            <pc:sldMk cId="2077997090" sldId="414"/>
            <ac:grpSpMk id="19" creationId="{154E62B7-ADAA-44D5-B2F8-FF515D5A18D4}"/>
          </ac:grpSpMkLst>
        </pc:grpChg>
        <pc:picChg chg="del">
          <ac:chgData name="Nikolas Quintano" userId="0551fdf6-d27e-4982-874c-0cb6bef1eb79" providerId="ADAL" clId="{01C5F361-FFE4-45E5-AD2C-A0858B048F06}" dt="2022-03-30T10:39:15.149" v="1075" actId="478"/>
          <ac:picMkLst>
            <pc:docMk/>
            <pc:sldMk cId="2077997090" sldId="414"/>
            <ac:picMk id="3" creationId="{159CC309-0205-496E-9D12-A4608E775076}"/>
          </ac:picMkLst>
        </pc:picChg>
        <pc:picChg chg="add mod">
          <ac:chgData name="Nikolas Quintano" userId="0551fdf6-d27e-4982-874c-0cb6bef1eb79" providerId="ADAL" clId="{01C5F361-FFE4-45E5-AD2C-A0858B048F06}" dt="2022-03-30T10:42:57.302" v="1125" actId="14100"/>
          <ac:picMkLst>
            <pc:docMk/>
            <pc:sldMk cId="2077997090" sldId="414"/>
            <ac:picMk id="5" creationId="{F9B0600E-B436-4D1F-AB73-B682F5DBBAEF}"/>
          </ac:picMkLst>
        </pc:picChg>
        <pc:cxnChg chg="add mod">
          <ac:chgData name="Nikolas Quintano" userId="0551fdf6-d27e-4982-874c-0cb6bef1eb79" providerId="ADAL" clId="{01C5F361-FFE4-45E5-AD2C-A0858B048F06}" dt="2022-03-30T10:42:17.297" v="1117" actId="1076"/>
          <ac:cxnSpMkLst>
            <pc:docMk/>
            <pc:sldMk cId="2077997090" sldId="414"/>
            <ac:cxnSpMk id="22" creationId="{524DD1A4-3A84-4CAB-B328-BCFD902531D9}"/>
          </ac:cxnSpMkLst>
        </pc:cxnChg>
        <pc:cxnChg chg="add mod">
          <ac:chgData name="Nikolas Quintano" userId="0551fdf6-d27e-4982-874c-0cb6bef1eb79" providerId="ADAL" clId="{01C5F361-FFE4-45E5-AD2C-A0858B048F06}" dt="2022-03-30T10:42:54.848" v="1124" actId="1076"/>
          <ac:cxnSpMkLst>
            <pc:docMk/>
            <pc:sldMk cId="2077997090" sldId="414"/>
            <ac:cxnSpMk id="23" creationId="{00EA1531-5995-4B89-B16A-BA9D604889CC}"/>
          </ac:cxnSpMkLst>
        </pc:cxnChg>
        <pc:cxnChg chg="add mod">
          <ac:chgData name="Nikolas Quintano" userId="0551fdf6-d27e-4982-874c-0cb6bef1eb79" providerId="ADAL" clId="{01C5F361-FFE4-45E5-AD2C-A0858B048F06}" dt="2022-03-30T10:43:02.628" v="1126" actId="1076"/>
          <ac:cxnSpMkLst>
            <pc:docMk/>
            <pc:sldMk cId="2077997090" sldId="414"/>
            <ac:cxnSpMk id="24" creationId="{E3251EEB-BE8A-45F0-823D-ECC17DAC7700}"/>
          </ac:cxnSpMkLst>
        </pc:cxnChg>
        <pc:cxnChg chg="add mod">
          <ac:chgData name="Nikolas Quintano" userId="0551fdf6-d27e-4982-874c-0cb6bef1eb79" providerId="ADAL" clId="{01C5F361-FFE4-45E5-AD2C-A0858B048F06}" dt="2022-03-30T10:44:00.867" v="1157" actId="1076"/>
          <ac:cxnSpMkLst>
            <pc:docMk/>
            <pc:sldMk cId="2077997090" sldId="414"/>
            <ac:cxnSpMk id="25" creationId="{1AFBF28A-5801-4E65-836B-C7F8CF9BDE79}"/>
          </ac:cxnSpMkLst>
        </pc:cxnChg>
        <pc:cxnChg chg="add mod">
          <ac:chgData name="Nikolas Quintano" userId="0551fdf6-d27e-4982-874c-0cb6bef1eb79" providerId="ADAL" clId="{01C5F361-FFE4-45E5-AD2C-A0858B048F06}" dt="2022-03-30T10:42:45.921" v="1123" actId="1076"/>
          <ac:cxnSpMkLst>
            <pc:docMk/>
            <pc:sldMk cId="2077997090" sldId="414"/>
            <ac:cxnSpMk id="26" creationId="{DCA15683-04CF-4767-86BE-04D482B28CF2}"/>
          </ac:cxnSpMkLst>
        </pc:cxnChg>
      </pc:sldChg>
      <pc:sldChg chg="addSp delSp modSp mod">
        <pc:chgData name="Nikolas Quintano" userId="0551fdf6-d27e-4982-874c-0cb6bef1eb79" providerId="ADAL" clId="{01C5F361-FFE4-45E5-AD2C-A0858B048F06}" dt="2022-03-31T08:47:36.676" v="1909" actId="1076"/>
        <pc:sldMkLst>
          <pc:docMk/>
          <pc:sldMk cId="2636746918" sldId="415"/>
        </pc:sldMkLst>
        <pc:spChg chg="add mod">
          <ac:chgData name="Nikolas Quintano" userId="0551fdf6-d27e-4982-874c-0cb6bef1eb79" providerId="ADAL" clId="{01C5F361-FFE4-45E5-AD2C-A0858B048F06}" dt="2022-03-31T08:47:36.676" v="1909" actId="1076"/>
          <ac:spMkLst>
            <pc:docMk/>
            <pc:sldMk cId="2636746918" sldId="415"/>
            <ac:spMk id="5" creationId="{0B827B07-F98D-42C5-9020-3C83751BDD9D}"/>
          </ac:spMkLst>
        </pc:spChg>
        <pc:spChg chg="del mod">
          <ac:chgData name="Nikolas Quintano" userId="0551fdf6-d27e-4982-874c-0cb6bef1eb79" providerId="ADAL" clId="{01C5F361-FFE4-45E5-AD2C-A0858B048F06}" dt="2022-03-31T08:47:31.770" v="1907" actId="478"/>
          <ac:spMkLst>
            <pc:docMk/>
            <pc:sldMk cId="2636746918" sldId="415"/>
            <ac:spMk id="6" creationId="{A20F8960-3217-4B3E-A4A5-C5D1672E57B5}"/>
          </ac:spMkLst>
        </pc:spChg>
      </pc:sldChg>
      <pc:sldChg chg="addSp delSp modSp add mod">
        <pc:chgData name="Nikolas Quintano" userId="0551fdf6-d27e-4982-874c-0cb6bef1eb79" providerId="ADAL" clId="{01C5F361-FFE4-45E5-AD2C-A0858B048F06}" dt="2022-03-31T08:58:58.383" v="2098" actId="1076"/>
        <pc:sldMkLst>
          <pc:docMk/>
          <pc:sldMk cId="884685944" sldId="417"/>
        </pc:sldMkLst>
        <pc:spChg chg="del mod">
          <ac:chgData name="Nikolas Quintano" userId="0551fdf6-d27e-4982-874c-0cb6bef1eb79" providerId="ADAL" clId="{01C5F361-FFE4-45E5-AD2C-A0858B048F06}" dt="2022-03-30T09:25:16.380" v="880" actId="478"/>
          <ac:spMkLst>
            <pc:docMk/>
            <pc:sldMk cId="884685944" sldId="417"/>
            <ac:spMk id="3" creationId="{B670E5EC-455C-495F-A144-60724199C266}"/>
          </ac:spMkLst>
        </pc:spChg>
        <pc:spChg chg="add mod">
          <ac:chgData name="Nikolas Quintano" userId="0551fdf6-d27e-4982-874c-0cb6bef1eb79" providerId="ADAL" clId="{01C5F361-FFE4-45E5-AD2C-A0858B048F06}" dt="2022-03-31T08:57:48.001" v="2080" actId="404"/>
          <ac:spMkLst>
            <pc:docMk/>
            <pc:sldMk cId="884685944" sldId="417"/>
            <ac:spMk id="6" creationId="{71F20109-1768-42D6-BCAE-38C4349EDCDA}"/>
          </ac:spMkLst>
        </pc:spChg>
        <pc:spChg chg="add del mod">
          <ac:chgData name="Nikolas Quintano" userId="0551fdf6-d27e-4982-874c-0cb6bef1eb79" providerId="ADAL" clId="{01C5F361-FFE4-45E5-AD2C-A0858B048F06}" dt="2022-03-30T09:25:39.828" v="894" actId="478"/>
          <ac:spMkLst>
            <pc:docMk/>
            <pc:sldMk cId="884685944" sldId="417"/>
            <ac:spMk id="7" creationId="{6891C947-661B-4E96-A4EC-0CA25D569598}"/>
          </ac:spMkLst>
        </pc:spChg>
        <pc:spChg chg="add mod">
          <ac:chgData name="Nikolas Quintano" userId="0551fdf6-d27e-4982-874c-0cb6bef1eb79" providerId="ADAL" clId="{01C5F361-FFE4-45E5-AD2C-A0858B048F06}" dt="2022-03-31T08:58:58.383" v="2098" actId="1076"/>
          <ac:spMkLst>
            <pc:docMk/>
            <pc:sldMk cId="884685944" sldId="417"/>
            <ac:spMk id="9" creationId="{D49F1F58-A814-40B1-8B4F-B8C0502412F2}"/>
          </ac:spMkLst>
        </pc:spChg>
        <pc:spChg chg="add mod">
          <ac:chgData name="Nikolas Quintano" userId="0551fdf6-d27e-4982-874c-0cb6bef1eb79" providerId="ADAL" clId="{01C5F361-FFE4-45E5-AD2C-A0858B048F06}" dt="2022-03-31T08:58:50.713" v="2096" actId="1076"/>
          <ac:spMkLst>
            <pc:docMk/>
            <pc:sldMk cId="884685944" sldId="417"/>
            <ac:spMk id="10" creationId="{99D90F0A-25D8-472E-A0A9-8AC0B5768543}"/>
          </ac:spMkLst>
        </pc:spChg>
        <pc:spChg chg="add mod">
          <ac:chgData name="Nikolas Quintano" userId="0551fdf6-d27e-4982-874c-0cb6bef1eb79" providerId="ADAL" clId="{01C5F361-FFE4-45E5-AD2C-A0858B048F06}" dt="2022-03-31T08:58:13.972" v="2085" actId="403"/>
          <ac:spMkLst>
            <pc:docMk/>
            <pc:sldMk cId="884685944" sldId="417"/>
            <ac:spMk id="12" creationId="{A63F790D-BA00-4F2A-8195-1429B46A79B9}"/>
          </ac:spMkLst>
        </pc:spChg>
        <pc:spChg chg="add mod">
          <ac:chgData name="Nikolas Quintano" userId="0551fdf6-d27e-4982-874c-0cb6bef1eb79" providerId="ADAL" clId="{01C5F361-FFE4-45E5-AD2C-A0858B048F06}" dt="2022-03-31T08:58:37.670" v="2094" actId="403"/>
          <ac:spMkLst>
            <pc:docMk/>
            <pc:sldMk cId="884685944" sldId="417"/>
            <ac:spMk id="13" creationId="{0530CF6E-1D64-443E-8F55-FBD605498430}"/>
          </ac:spMkLst>
        </pc:spChg>
        <pc:spChg chg="add mod">
          <ac:chgData name="Nikolas Quintano" userId="0551fdf6-d27e-4982-874c-0cb6bef1eb79" providerId="ADAL" clId="{01C5F361-FFE4-45E5-AD2C-A0858B048F06}" dt="2022-03-31T08:58:07.005" v="2084" actId="255"/>
          <ac:spMkLst>
            <pc:docMk/>
            <pc:sldMk cId="884685944" sldId="417"/>
            <ac:spMk id="14" creationId="{776E5505-655C-4177-995A-9C83EB2F7683}"/>
          </ac:spMkLst>
        </pc:spChg>
        <pc:spChg chg="add mod">
          <ac:chgData name="Nikolas Quintano" userId="0551fdf6-d27e-4982-874c-0cb6bef1eb79" providerId="ADAL" clId="{01C5F361-FFE4-45E5-AD2C-A0858B048F06}" dt="2022-03-31T08:58:23.860" v="2089" actId="255"/>
          <ac:spMkLst>
            <pc:docMk/>
            <pc:sldMk cId="884685944" sldId="417"/>
            <ac:spMk id="15" creationId="{AC698FC0-CF70-4460-89BD-F45FA2A811AF}"/>
          </ac:spMkLst>
        </pc:spChg>
        <pc:spChg chg="add mod">
          <ac:chgData name="Nikolas Quintano" userId="0551fdf6-d27e-4982-874c-0cb6bef1eb79" providerId="ADAL" clId="{01C5F361-FFE4-45E5-AD2C-A0858B048F06}" dt="2022-03-31T08:58:27.594" v="2090" actId="403"/>
          <ac:spMkLst>
            <pc:docMk/>
            <pc:sldMk cId="884685944" sldId="417"/>
            <ac:spMk id="16" creationId="{51EDFF8F-FE66-4BE4-A4BB-06121C37C73D}"/>
          </ac:spMkLst>
        </pc:spChg>
        <pc:spChg chg="add mod">
          <ac:chgData name="Nikolas Quintano" userId="0551fdf6-d27e-4982-874c-0cb6bef1eb79" providerId="ADAL" clId="{01C5F361-FFE4-45E5-AD2C-A0858B048F06}" dt="2022-03-31T08:58:17.393" v="2086" actId="403"/>
          <ac:spMkLst>
            <pc:docMk/>
            <pc:sldMk cId="884685944" sldId="417"/>
            <ac:spMk id="17" creationId="{9CCCCB1E-22EF-40B8-9F87-1B87B4E6345F}"/>
          </ac:spMkLst>
        </pc:spChg>
        <pc:picChg chg="add del mod">
          <ac:chgData name="Nikolas Quintano" userId="0551fdf6-d27e-4982-874c-0cb6bef1eb79" providerId="ADAL" clId="{01C5F361-FFE4-45E5-AD2C-A0858B048F06}" dt="2022-03-30T09:25:40.390" v="895" actId="478"/>
          <ac:picMkLst>
            <pc:docMk/>
            <pc:sldMk cId="884685944" sldId="417"/>
            <ac:picMk id="8" creationId="{CAF9D297-2EE7-467E-B0B9-8BCD1C374D04}"/>
          </ac:picMkLst>
        </pc:picChg>
        <pc:cxnChg chg="add mod">
          <ac:chgData name="Nikolas Quintano" userId="0551fdf6-d27e-4982-874c-0cb6bef1eb79" providerId="ADAL" clId="{01C5F361-FFE4-45E5-AD2C-A0858B048F06}" dt="2022-03-31T07:54:20.015" v="1748" actId="208"/>
          <ac:cxnSpMkLst>
            <pc:docMk/>
            <pc:sldMk cId="884685944" sldId="417"/>
            <ac:cxnSpMk id="11" creationId="{7070CF67-F7BC-474E-A505-13957EB56A20}"/>
          </ac:cxnSpMkLst>
        </pc:cxnChg>
      </pc:sldChg>
      <pc:sldChg chg="addSp delSp modSp add mod">
        <pc:chgData name="Nikolas Quintano" userId="0551fdf6-d27e-4982-874c-0cb6bef1eb79" providerId="ADAL" clId="{01C5F361-FFE4-45E5-AD2C-A0858B048F06}" dt="2022-03-31T09:52:21.504" v="2447" actId="1036"/>
        <pc:sldMkLst>
          <pc:docMk/>
          <pc:sldMk cId="190784108" sldId="418"/>
        </pc:sldMkLst>
        <pc:spChg chg="mod">
          <ac:chgData name="Nikolas Quintano" userId="0551fdf6-d27e-4982-874c-0cb6bef1eb79" providerId="ADAL" clId="{01C5F361-FFE4-45E5-AD2C-A0858B048F06}" dt="2022-03-31T09:41:16.684" v="2342" actId="1076"/>
          <ac:spMkLst>
            <pc:docMk/>
            <pc:sldMk cId="190784108" sldId="418"/>
            <ac:spMk id="2" creationId="{00000000-0000-0000-0000-000000000000}"/>
          </ac:spMkLst>
        </pc:spChg>
        <pc:spChg chg="mod ord">
          <ac:chgData name="Nikolas Quintano" userId="0551fdf6-d27e-4982-874c-0cb6bef1eb79" providerId="ADAL" clId="{01C5F361-FFE4-45E5-AD2C-A0858B048F06}" dt="2022-03-31T09:52:21.504" v="2447" actId="1036"/>
          <ac:spMkLst>
            <pc:docMk/>
            <pc:sldMk cId="190784108" sldId="418"/>
            <ac:spMk id="4" creationId="{00000000-0000-0000-0000-000000000000}"/>
          </ac:spMkLst>
        </pc:spChg>
        <pc:spChg chg="mod ord">
          <ac:chgData name="Nikolas Quintano" userId="0551fdf6-d27e-4982-874c-0cb6bef1eb79" providerId="ADAL" clId="{01C5F361-FFE4-45E5-AD2C-A0858B048F06}" dt="2022-03-31T09:52:17.755" v="2438" actId="1037"/>
          <ac:spMkLst>
            <pc:docMk/>
            <pc:sldMk cId="190784108" sldId="418"/>
            <ac:spMk id="7" creationId="{3DAEE5C9-3AB8-46FC-91A0-132EB946B9DA}"/>
          </ac:spMkLst>
        </pc:spChg>
        <pc:picChg chg="del">
          <ac:chgData name="Nikolas Quintano" userId="0551fdf6-d27e-4982-874c-0cb6bef1eb79" providerId="ADAL" clId="{01C5F361-FFE4-45E5-AD2C-A0858B048F06}" dt="2022-03-31T09:39:57.001" v="2321" actId="478"/>
          <ac:picMkLst>
            <pc:docMk/>
            <pc:sldMk cId="190784108" sldId="418"/>
            <ac:picMk id="5" creationId="{E7343C5D-924B-41B3-9085-1418629A0FB9}"/>
          </ac:picMkLst>
        </pc:picChg>
        <pc:picChg chg="add mod ord">
          <ac:chgData name="Nikolas Quintano" userId="0551fdf6-d27e-4982-874c-0cb6bef1eb79" providerId="ADAL" clId="{01C5F361-FFE4-45E5-AD2C-A0858B048F06}" dt="2022-03-31T09:47:05.354" v="2419" actId="1076"/>
          <ac:picMkLst>
            <pc:docMk/>
            <pc:sldMk cId="190784108" sldId="418"/>
            <ac:picMk id="8" creationId="{27FA9625-B2B9-47CC-86FD-18E5685BD413}"/>
          </ac:picMkLst>
        </pc:picChg>
        <pc:picChg chg="add del mod">
          <ac:chgData name="Nikolas Quintano" userId="0551fdf6-d27e-4982-874c-0cb6bef1eb79" providerId="ADAL" clId="{01C5F361-FFE4-45E5-AD2C-A0858B048F06}" dt="2022-03-31T09:45:00.055" v="2386" actId="478"/>
          <ac:picMkLst>
            <pc:docMk/>
            <pc:sldMk cId="190784108" sldId="418"/>
            <ac:picMk id="9" creationId="{72E44A3E-1761-4243-AF31-84D190054193}"/>
          </ac:picMkLst>
        </pc:picChg>
      </pc:sldChg>
    </pc:docChg>
  </pc:docChgLst>
  <pc:docChgLst>
    <pc:chgData name="Alessia Melasecche" userId="88c81c02-5f9a-477b-ab72-c3238f1db7fc" providerId="ADAL" clId="{8155A1B6-324A-48C9-9351-516E9A816193}"/>
    <pc:docChg chg="delSld modSld">
      <pc:chgData name="Alessia Melasecche" userId="88c81c02-5f9a-477b-ab72-c3238f1db7fc" providerId="ADAL" clId="{8155A1B6-324A-48C9-9351-516E9A816193}" dt="2022-04-07T09:06:38.790" v="21" actId="20577"/>
      <pc:docMkLst>
        <pc:docMk/>
      </pc:docMkLst>
      <pc:sldChg chg="del">
        <pc:chgData name="Alessia Melasecche" userId="88c81c02-5f9a-477b-ab72-c3238f1db7fc" providerId="ADAL" clId="{8155A1B6-324A-48C9-9351-516E9A816193}" dt="2022-04-07T09:04:18.849" v="0" actId="47"/>
        <pc:sldMkLst>
          <pc:docMk/>
          <pc:sldMk cId="3623406468" sldId="341"/>
        </pc:sldMkLst>
      </pc:sldChg>
      <pc:sldChg chg="del">
        <pc:chgData name="Alessia Melasecche" userId="88c81c02-5f9a-477b-ab72-c3238f1db7fc" providerId="ADAL" clId="{8155A1B6-324A-48C9-9351-516E9A816193}" dt="2022-04-07T09:04:20.480" v="1" actId="47"/>
        <pc:sldMkLst>
          <pc:docMk/>
          <pc:sldMk cId="1645979682" sldId="342"/>
        </pc:sldMkLst>
      </pc:sldChg>
      <pc:sldChg chg="del">
        <pc:chgData name="Alessia Melasecche" userId="88c81c02-5f9a-477b-ab72-c3238f1db7fc" providerId="ADAL" clId="{8155A1B6-324A-48C9-9351-516E9A816193}" dt="2022-04-07T09:04:34.435" v="5" actId="47"/>
        <pc:sldMkLst>
          <pc:docMk/>
          <pc:sldMk cId="2128782897" sldId="353"/>
        </pc:sldMkLst>
      </pc:sldChg>
      <pc:sldChg chg="del">
        <pc:chgData name="Alessia Melasecche" userId="88c81c02-5f9a-477b-ab72-c3238f1db7fc" providerId="ADAL" clId="{8155A1B6-324A-48C9-9351-516E9A816193}" dt="2022-04-07T09:04:22.056" v="2" actId="47"/>
        <pc:sldMkLst>
          <pc:docMk/>
          <pc:sldMk cId="1980094033" sldId="362"/>
        </pc:sldMkLst>
      </pc:sldChg>
      <pc:sldChg chg="del">
        <pc:chgData name="Alessia Melasecche" userId="88c81c02-5f9a-477b-ab72-c3238f1db7fc" providerId="ADAL" clId="{8155A1B6-324A-48C9-9351-516E9A816193}" dt="2022-04-07T09:04:24.662" v="3" actId="47"/>
        <pc:sldMkLst>
          <pc:docMk/>
          <pc:sldMk cId="3331813427" sldId="363"/>
        </pc:sldMkLst>
      </pc:sldChg>
      <pc:sldChg chg="del">
        <pc:chgData name="Alessia Melasecche" userId="88c81c02-5f9a-477b-ab72-c3238f1db7fc" providerId="ADAL" clId="{8155A1B6-324A-48C9-9351-516E9A816193}" dt="2022-04-07T09:04:26.757" v="4" actId="47"/>
        <pc:sldMkLst>
          <pc:docMk/>
          <pc:sldMk cId="2483771116" sldId="364"/>
        </pc:sldMkLst>
      </pc:sldChg>
      <pc:sldChg chg="modSp mod">
        <pc:chgData name="Alessia Melasecche" userId="88c81c02-5f9a-477b-ab72-c3238f1db7fc" providerId="ADAL" clId="{8155A1B6-324A-48C9-9351-516E9A816193}" dt="2022-04-07T09:06:38.790" v="21" actId="20577"/>
        <pc:sldMkLst>
          <pc:docMk/>
          <pc:sldMk cId="3043453973" sldId="406"/>
        </pc:sldMkLst>
        <pc:spChg chg="mod">
          <ac:chgData name="Alessia Melasecche" userId="88c81c02-5f9a-477b-ab72-c3238f1db7fc" providerId="ADAL" clId="{8155A1B6-324A-48C9-9351-516E9A816193}" dt="2022-04-07T09:06:38.790" v="21" actId="20577"/>
          <ac:spMkLst>
            <pc:docMk/>
            <pc:sldMk cId="3043453973" sldId="406"/>
            <ac:spMk id="5" creationId="{11633DB9-B55F-4017-8741-A0FDAB82881C}"/>
          </ac:spMkLst>
        </pc:spChg>
      </pc:sldChg>
      <pc:sldChg chg="del">
        <pc:chgData name="Alessia Melasecche" userId="88c81c02-5f9a-477b-ab72-c3238f1db7fc" providerId="ADAL" clId="{8155A1B6-324A-48C9-9351-516E9A816193}" dt="2022-04-07T09:06:34.274" v="20" actId="47"/>
        <pc:sldMkLst>
          <pc:docMk/>
          <pc:sldMk cId="840625861" sldId="409"/>
        </pc:sldMkLst>
      </pc:sldChg>
      <pc:sldChg chg="del">
        <pc:chgData name="Alessia Melasecche" userId="88c81c02-5f9a-477b-ab72-c3238f1db7fc" providerId="ADAL" clId="{8155A1B6-324A-48C9-9351-516E9A816193}" dt="2022-04-07T09:04:43.023" v="6" actId="47"/>
        <pc:sldMkLst>
          <pc:docMk/>
          <pc:sldMk cId="3470909502" sldId="412"/>
        </pc:sldMkLst>
      </pc:sldChg>
      <pc:sldChg chg="modSp mod">
        <pc:chgData name="Alessia Melasecche" userId="88c81c02-5f9a-477b-ab72-c3238f1db7fc" providerId="ADAL" clId="{8155A1B6-324A-48C9-9351-516E9A816193}" dt="2022-04-07T09:05:56.977" v="19" actId="20577"/>
        <pc:sldMkLst>
          <pc:docMk/>
          <pc:sldMk cId="2077997090" sldId="414"/>
        </pc:sldMkLst>
        <pc:spChg chg="mod">
          <ac:chgData name="Alessia Melasecche" userId="88c81c02-5f9a-477b-ab72-c3238f1db7fc" providerId="ADAL" clId="{8155A1B6-324A-48C9-9351-516E9A816193}" dt="2022-04-07T09:05:41.020" v="8" actId="20577"/>
          <ac:spMkLst>
            <pc:docMk/>
            <pc:sldMk cId="2077997090" sldId="414"/>
            <ac:spMk id="12" creationId="{FCE345A0-2C9E-478E-A1DE-5F86696AE233}"/>
          </ac:spMkLst>
        </pc:spChg>
        <pc:spChg chg="mod">
          <ac:chgData name="Alessia Melasecche" userId="88c81c02-5f9a-477b-ab72-c3238f1db7fc" providerId="ADAL" clId="{8155A1B6-324A-48C9-9351-516E9A816193}" dt="2022-04-07T09:05:46.605" v="11" actId="20577"/>
          <ac:spMkLst>
            <pc:docMk/>
            <pc:sldMk cId="2077997090" sldId="414"/>
            <ac:spMk id="15" creationId="{2CF1E848-1AE6-4715-B15B-8C819D14AAFC}"/>
          </ac:spMkLst>
        </pc:spChg>
        <pc:spChg chg="mod">
          <ac:chgData name="Alessia Melasecche" userId="88c81c02-5f9a-477b-ab72-c3238f1db7fc" providerId="ADAL" clId="{8155A1B6-324A-48C9-9351-516E9A816193}" dt="2022-04-07T09:05:51.819" v="15" actId="20577"/>
          <ac:spMkLst>
            <pc:docMk/>
            <pc:sldMk cId="2077997090" sldId="414"/>
            <ac:spMk id="18" creationId="{5AD82867-7CC0-473E-BABF-0326F9C19AF4}"/>
          </ac:spMkLst>
        </pc:spChg>
        <pc:spChg chg="mod">
          <ac:chgData name="Alessia Melasecche" userId="88c81c02-5f9a-477b-ab72-c3238f1db7fc" providerId="ADAL" clId="{8155A1B6-324A-48C9-9351-516E9A816193}" dt="2022-04-07T09:05:56.977" v="19" actId="20577"/>
          <ac:spMkLst>
            <pc:docMk/>
            <pc:sldMk cId="2077997090" sldId="414"/>
            <ac:spMk id="21" creationId="{D4B66CB5-B5D0-4C33-91E4-A64C48810EB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68" name="Shape 6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1611344507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ADF38B-621D-4BCD-89A9-FBD666408DA6}" type="slidenum">
              <a:rPr kumimoji="0" lang="nb-N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nb-N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17635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ADF38B-621D-4BCD-89A9-FBD666408DA6}" type="slidenum">
              <a:rPr kumimoji="0" lang="nb-N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nb-N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039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asted-image.pd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1259" y="166061"/>
            <a:ext cx="5472608" cy="2136163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Shape 10"/>
          <p:cNvSpPr>
            <a:spLocks noGrp="1"/>
          </p:cNvSpPr>
          <p:nvPr>
            <p:ph type="body" idx="1" hasCustomPrompt="1"/>
          </p:nvPr>
        </p:nvSpPr>
        <p:spPr>
          <a:xfrm>
            <a:off x="1916989" y="4411899"/>
            <a:ext cx="13787330" cy="412187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Pct val="75000"/>
              <a:buFont typeface="Arial" panose="020B0604020202020204" pitchFamily="34" charset="0"/>
              <a:buNone/>
              <a:defRPr sz="2400">
                <a:solidFill>
                  <a:srgbClr val="3A3A3C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" panose="020B0502040204020203" pitchFamily="34" charset="0"/>
              </a:defRPr>
            </a:lvl1pPr>
            <a:lvl2pPr marL="342917" indent="-342917">
              <a:spcBef>
                <a:spcPts val="0"/>
              </a:spcBef>
              <a:buSzPct val="75000"/>
              <a:buFontTx/>
              <a:buBlip>
                <a:blip r:embed="rId3"/>
              </a:buBlip>
              <a:defRPr sz="2400">
                <a:solidFill>
                  <a:srgbClr val="384F5A"/>
                </a:solidFill>
              </a:defRPr>
            </a:lvl2pPr>
            <a:lvl3pPr marL="0" indent="0">
              <a:spcBef>
                <a:spcPts val="0"/>
              </a:spcBef>
              <a:buSzPct val="75000"/>
              <a:buFont typeface="Arial" panose="020B0604020202020204" pitchFamily="34" charset="0"/>
              <a:buNone/>
              <a:defRPr sz="2400">
                <a:solidFill>
                  <a:srgbClr val="3A3A3C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" panose="020B0502040204020203" pitchFamily="34" charset="0"/>
              </a:defRPr>
            </a:lvl3pPr>
            <a:lvl4pPr marL="0" indent="0">
              <a:spcBef>
                <a:spcPts val="0"/>
              </a:spcBef>
              <a:buSzPct val="75000"/>
              <a:buFont typeface="Arial" panose="020B0604020202020204" pitchFamily="34" charset="0"/>
              <a:buNone/>
              <a:defRPr sz="2400">
                <a:solidFill>
                  <a:srgbClr val="3A3A3C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" panose="020B0502040204020203" pitchFamily="34" charset="0"/>
              </a:defRPr>
            </a:lvl4pPr>
            <a:lvl5pPr marL="0" indent="0">
              <a:spcBef>
                <a:spcPts val="0"/>
              </a:spcBef>
              <a:buSzPct val="75000"/>
              <a:buFont typeface="Arial" panose="020B0604020202020204" pitchFamily="34" charset="0"/>
              <a:buNone/>
              <a:defRPr sz="2400">
                <a:solidFill>
                  <a:srgbClr val="3A3A3C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" panose="020B0502040204020203" pitchFamily="34" charset="0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sz="2400" dirty="0">
                <a:solidFill>
                  <a:srgbClr val="384F5A"/>
                </a:solidFill>
              </a:rPr>
              <a:t>Body Level One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lang="en-US" sz="2400" dirty="0">
                <a:solidFill>
                  <a:srgbClr val="384F5A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lang="en-US" sz="2400" dirty="0">
                <a:solidFill>
                  <a:srgbClr val="384F5A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lang="en-US" sz="2400" dirty="0">
                <a:solidFill>
                  <a:srgbClr val="384F5A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lang="en-US" sz="2400" dirty="0">
                <a:solidFill>
                  <a:srgbClr val="384F5A"/>
                </a:solidFill>
              </a:rPr>
              <a:t>Body Level Five</a:t>
            </a:r>
          </a:p>
        </p:txBody>
      </p:sp>
      <p:sp>
        <p:nvSpPr>
          <p:cNvPr id="9" name="Shape 9"/>
          <p:cNvSpPr>
            <a:spLocks noGrp="1"/>
          </p:cNvSpPr>
          <p:nvPr>
            <p:ph type="title"/>
          </p:nvPr>
        </p:nvSpPr>
        <p:spPr>
          <a:xfrm>
            <a:off x="1901379" y="2302224"/>
            <a:ext cx="13802940" cy="1892636"/>
          </a:xfrm>
          <a:prstGeom prst="rect">
            <a:avLst/>
          </a:prstGeom>
        </p:spPr>
        <p:txBody>
          <a:bodyPr anchor="ctr" anchorCtr="0"/>
          <a:lstStyle>
            <a:lvl1pPr>
              <a:defRPr sz="4800">
                <a:solidFill>
                  <a:srgbClr val="3A3A3C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" panose="020B0502040204020203" pitchFamily="34" charset="0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GB" sz="4800">
                <a:solidFill>
                  <a:srgbClr val="384F5A"/>
                </a:solidFill>
              </a:rPr>
              <a:t>Click to edit Master title style</a:t>
            </a:r>
            <a:endParaRPr sz="4800" dirty="0">
              <a:solidFill>
                <a:srgbClr val="384F5A"/>
              </a:solidFill>
            </a:endParaRPr>
          </a:p>
        </p:txBody>
      </p:sp>
      <p:pic>
        <p:nvPicPr>
          <p:cNvPr id="15" name="pasted-image.pdf">
            <a:extLst>
              <a:ext uri="{FF2B5EF4-FFF2-40B4-BE49-F238E27FC236}">
                <a16:creationId xmlns:a16="http://schemas.microsoft.com/office/drawing/2014/main" id="{9484A37B-4E7A-4BF4-BB77-CB3B403BDE78}"/>
              </a:ext>
            </a:extLst>
          </p:cNvPr>
          <p:cNvPicPr/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85"/>
          <a:stretch/>
        </p:blipFill>
        <p:spPr>
          <a:xfrm>
            <a:off x="10155731" y="412304"/>
            <a:ext cx="7193948" cy="9469391"/>
          </a:xfrm>
          <a:prstGeom prst="rect">
            <a:avLst/>
          </a:prstGeom>
          <a:ln w="12700">
            <a:miter lim="400000"/>
          </a:ln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E39042A7-B9FD-4C41-97CF-513A3D82609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22183" y="8750817"/>
            <a:ext cx="3724978" cy="744993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325AD-3789-49A4-AF87-FE3AC1CFCB3C}" type="datetime1">
              <a:rPr lang="nb-NO" smtClean="0"/>
              <a:t>16.05.2022</a:t>
            </a:fld>
            <a:endParaRPr lang="nb-N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SMIG2012  - Louvain 22-23 May 2012</a:t>
            </a:r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26606-9769-45B9-B145-D32B89908B05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2581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8010" y="7815885"/>
            <a:ext cx="14739224" cy="845312"/>
          </a:xfrm>
        </p:spPr>
        <p:txBody>
          <a:bodyPr anchor="b"/>
          <a:lstStyle>
            <a:lvl1pPr algn="ctr">
              <a:defRPr sz="3129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8008" y="8669867"/>
            <a:ext cx="14739225" cy="866987"/>
          </a:xfrm>
        </p:spPr>
        <p:txBody>
          <a:bodyPr>
            <a:normAutofit/>
          </a:bodyPr>
          <a:lstStyle>
            <a:lvl1pPr marL="0" indent="0" algn="ctr">
              <a:buNone/>
              <a:defRPr sz="2276"/>
            </a:lvl1pPr>
            <a:lvl2pPr marL="650230" indent="0">
              <a:buNone/>
              <a:defRPr sz="1707"/>
            </a:lvl2pPr>
            <a:lvl3pPr marL="1300460" indent="0">
              <a:buNone/>
              <a:defRPr sz="1422"/>
            </a:lvl3pPr>
            <a:lvl4pPr marL="1950690" indent="0">
              <a:buNone/>
              <a:defRPr sz="1280"/>
            </a:lvl4pPr>
            <a:lvl5pPr marL="2600919" indent="0">
              <a:buNone/>
              <a:defRPr sz="1280"/>
            </a:lvl5pPr>
            <a:lvl6pPr marL="3251149" indent="0">
              <a:buNone/>
              <a:defRPr sz="1280"/>
            </a:lvl6pPr>
            <a:lvl7pPr marL="3901379" indent="0">
              <a:buNone/>
              <a:defRPr sz="1280"/>
            </a:lvl7pPr>
            <a:lvl8pPr marL="4551609" indent="0">
              <a:buNone/>
              <a:defRPr sz="1280"/>
            </a:lvl8pPr>
            <a:lvl9pPr marL="5201839" indent="0">
              <a:buNone/>
              <a:defRPr sz="128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2B6D3-E0C4-455A-8EFE-7DFF1BF7361E}" type="datetime1">
              <a:rPr lang="nb-NO" smtClean="0"/>
              <a:t>16.05.2022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SMIG2012  - Louvain 22-23 May 2012</a:t>
            </a:r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26606-9769-45B9-B145-D32B89908B05}" type="slidenum">
              <a:rPr lang="nb-NO" smtClean="0"/>
              <a:t>‹#›</a:t>
            </a:fld>
            <a:endParaRPr lang="nb-NO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578009" y="541867"/>
            <a:ext cx="14739224" cy="702981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888911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2228" y="7815507"/>
            <a:ext cx="14739224" cy="845690"/>
          </a:xfrm>
        </p:spPr>
        <p:txBody>
          <a:bodyPr anchor="b"/>
          <a:lstStyle>
            <a:lvl1pPr algn="ctr">
              <a:defRPr sz="3129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16039743" cy="7802880"/>
          </a:xfrm>
        </p:spPr>
        <p:txBody>
          <a:bodyPr/>
          <a:lstStyle>
            <a:lvl1pPr marL="0" indent="0">
              <a:buNone/>
              <a:defRPr sz="4551"/>
            </a:lvl1pPr>
            <a:lvl2pPr marL="650230" indent="0">
              <a:buNone/>
              <a:defRPr sz="3982"/>
            </a:lvl2pPr>
            <a:lvl3pPr marL="1300460" indent="0">
              <a:buNone/>
              <a:defRPr sz="3413"/>
            </a:lvl3pPr>
            <a:lvl4pPr marL="1950690" indent="0">
              <a:buNone/>
              <a:defRPr sz="2844"/>
            </a:lvl4pPr>
            <a:lvl5pPr marL="2600919" indent="0">
              <a:buNone/>
              <a:defRPr sz="2844"/>
            </a:lvl5pPr>
            <a:lvl6pPr marL="3251149" indent="0">
              <a:buNone/>
              <a:defRPr sz="2844"/>
            </a:lvl6pPr>
            <a:lvl7pPr marL="3901379" indent="0">
              <a:buNone/>
              <a:defRPr sz="2844"/>
            </a:lvl7pPr>
            <a:lvl8pPr marL="4551609" indent="0">
              <a:buNone/>
              <a:defRPr sz="2844"/>
            </a:lvl8pPr>
            <a:lvl9pPr marL="5201839" indent="0">
              <a:buNone/>
              <a:defRPr sz="2844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2228" y="8669866"/>
            <a:ext cx="14739224" cy="871322"/>
          </a:xfrm>
        </p:spPr>
        <p:txBody>
          <a:bodyPr>
            <a:normAutofit/>
          </a:bodyPr>
          <a:lstStyle>
            <a:lvl1pPr marL="0" indent="0" algn="ctr">
              <a:buNone/>
              <a:defRPr sz="2276"/>
            </a:lvl1pPr>
            <a:lvl2pPr marL="650230" indent="0">
              <a:buNone/>
              <a:defRPr sz="1707"/>
            </a:lvl2pPr>
            <a:lvl3pPr marL="1300460" indent="0">
              <a:buNone/>
              <a:defRPr sz="1422"/>
            </a:lvl3pPr>
            <a:lvl4pPr marL="1950690" indent="0">
              <a:buNone/>
              <a:defRPr sz="1280"/>
            </a:lvl4pPr>
            <a:lvl5pPr marL="2600919" indent="0">
              <a:buNone/>
              <a:defRPr sz="1280"/>
            </a:lvl5pPr>
            <a:lvl6pPr marL="3251149" indent="0">
              <a:buNone/>
              <a:defRPr sz="1280"/>
            </a:lvl6pPr>
            <a:lvl7pPr marL="3901379" indent="0">
              <a:buNone/>
              <a:defRPr sz="1280"/>
            </a:lvl7pPr>
            <a:lvl8pPr marL="4551609" indent="0">
              <a:buNone/>
              <a:defRPr sz="1280"/>
            </a:lvl8pPr>
            <a:lvl9pPr marL="5201839" indent="0">
              <a:buNone/>
              <a:defRPr sz="128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216A6-E50A-4936-BCE0-8EAA216B402B}" type="datetime1">
              <a:rPr lang="nb-NO" smtClean="0"/>
              <a:t>16.05.2022</a:t>
            </a:fld>
            <a:endParaRPr lang="nb-N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5326606-9769-45B9-B145-D32B89908B05}" type="slidenum">
              <a:rPr lang="nb-NO" smtClean="0"/>
              <a:t>‹#›</a:t>
            </a:fld>
            <a:endParaRPr lang="nb-NO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i-FI"/>
              <a:t>SMIG2012  - Louvain 22-23 May 2012</a:t>
            </a:r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7043938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0BE01-EF28-4328-A547-63D203B7BB90}" type="datetime1">
              <a:rPr lang="nb-NO" smtClean="0"/>
              <a:t>16.05.2022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SMIG2012  - Louvain 22-23 May 2012</a:t>
            </a:r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26606-9769-45B9-B145-D32B89908B05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375730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571691" y="390597"/>
            <a:ext cx="3323550" cy="8322169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7013" y="390597"/>
            <a:ext cx="11415673" cy="832216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D3837-941D-41DE-A61A-77DD77D7AEB6}" type="datetime1">
              <a:rPr lang="nb-NO" smtClean="0"/>
              <a:t>16.05.2022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SMIG2012  - Louvain 22-23 May 2012</a:t>
            </a:r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26606-9769-45B9-B145-D32B89908B05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27729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od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title"/>
          </p:nvPr>
        </p:nvSpPr>
        <p:spPr>
          <a:xfrm>
            <a:off x="1270039" y="444503"/>
            <a:ext cx="14800185" cy="1593057"/>
          </a:xfrm>
          <a:prstGeom prst="rect">
            <a:avLst/>
          </a:prstGeom>
        </p:spPr>
        <p:txBody>
          <a:bodyPr anchor="ctr" anchorCtr="0"/>
          <a:lstStyle>
            <a:lvl1pPr>
              <a:defRPr b="1">
                <a:solidFill>
                  <a:srgbClr val="3A3A3C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" panose="020B0502040204020203" pitchFamily="34" charset="0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GB" sz="3600">
                <a:solidFill>
                  <a:srgbClr val="384F5A"/>
                </a:solidFill>
              </a:rPr>
              <a:t>Click to edit Master title style</a:t>
            </a:r>
            <a:endParaRPr sz="3600" dirty="0">
              <a:solidFill>
                <a:srgbClr val="384F5A"/>
              </a:solidFill>
            </a:endParaRPr>
          </a:p>
        </p:txBody>
      </p:sp>
      <p:sp>
        <p:nvSpPr>
          <p:cNvPr id="39" name="Shape 39"/>
          <p:cNvSpPr>
            <a:spLocks noGrp="1"/>
          </p:cNvSpPr>
          <p:nvPr>
            <p:ph type="body" idx="1" hasCustomPrompt="1"/>
          </p:nvPr>
        </p:nvSpPr>
        <p:spPr>
          <a:xfrm>
            <a:off x="1270039" y="2603500"/>
            <a:ext cx="14800185" cy="5978565"/>
          </a:xfrm>
          <a:prstGeom prst="rect">
            <a:avLst/>
          </a:prstGeom>
        </p:spPr>
        <p:txBody>
          <a:bodyPr/>
          <a:lstStyle>
            <a:lvl1pPr marL="296348" indent="-296348">
              <a:spcBef>
                <a:spcPts val="800"/>
              </a:spcBef>
              <a:buSzPct val="75000"/>
              <a:buFont typeface="Segoe UI" panose="020B0502040204020203" pitchFamily="34" charset="0"/>
              <a:buChar char="●"/>
              <a:defRPr sz="2400">
                <a:solidFill>
                  <a:srgbClr val="3A3A3C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" panose="020B0502040204020203" pitchFamily="34" charset="0"/>
              </a:defRPr>
            </a:lvl1pPr>
            <a:lvl2pPr marL="740870" indent="-296348">
              <a:spcBef>
                <a:spcPts val="800"/>
              </a:spcBef>
              <a:buSzPct val="70000"/>
              <a:buFont typeface="Segoe UI" panose="020B0502040204020203" pitchFamily="34" charset="0"/>
              <a:buChar char="●"/>
              <a:defRPr sz="2400">
                <a:solidFill>
                  <a:srgbClr val="3A3A3C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" panose="020B0502040204020203" pitchFamily="34" charset="0"/>
              </a:defRPr>
            </a:lvl2pPr>
            <a:lvl3pPr marL="1185392" indent="-296348">
              <a:spcBef>
                <a:spcPts val="800"/>
              </a:spcBef>
              <a:buSzPct val="65000"/>
              <a:buFont typeface="Segoe UI" panose="020B0502040204020203" pitchFamily="34" charset="0"/>
              <a:buChar char="●"/>
              <a:defRPr sz="2400">
                <a:solidFill>
                  <a:srgbClr val="3A3A3C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" panose="020B0502040204020203" pitchFamily="34" charset="0"/>
              </a:defRPr>
            </a:lvl3pPr>
            <a:lvl4pPr marL="1629914" indent="-296348">
              <a:spcBef>
                <a:spcPts val="800"/>
              </a:spcBef>
              <a:buSzPct val="60000"/>
              <a:buFont typeface="Segoe UI" panose="020B0502040204020203" pitchFamily="34" charset="0"/>
              <a:buChar char="●"/>
              <a:defRPr sz="2400">
                <a:solidFill>
                  <a:srgbClr val="3A3A3C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" panose="020B0502040204020203" pitchFamily="34" charset="0"/>
              </a:defRPr>
            </a:lvl4pPr>
            <a:lvl5pPr marL="2074437" indent="-296348">
              <a:spcBef>
                <a:spcPts val="800"/>
              </a:spcBef>
              <a:buSzPct val="55000"/>
              <a:buFont typeface="Segoe UI" panose="020B0502040204020203" pitchFamily="34" charset="0"/>
              <a:buChar char="●"/>
              <a:defRPr sz="2400">
                <a:solidFill>
                  <a:srgbClr val="3A3A3C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" panose="020B0502040204020203" pitchFamily="34" charset="0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it-IT" sz="2400" dirty="0">
                <a:solidFill>
                  <a:srgbClr val="384F5A"/>
                </a:solidFill>
              </a:rPr>
              <a:t> </a:t>
            </a:r>
            <a:r>
              <a:rPr sz="2400" dirty="0">
                <a:solidFill>
                  <a:srgbClr val="384F5A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lang="it-IT" sz="2400" dirty="0">
                <a:solidFill>
                  <a:srgbClr val="384F5A"/>
                </a:solidFill>
              </a:rPr>
              <a:t> </a:t>
            </a:r>
            <a:r>
              <a:rPr sz="2400" dirty="0">
                <a:solidFill>
                  <a:srgbClr val="384F5A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lang="it-IT" sz="2400" dirty="0">
                <a:solidFill>
                  <a:srgbClr val="384F5A"/>
                </a:solidFill>
              </a:rPr>
              <a:t> </a:t>
            </a:r>
            <a:r>
              <a:rPr sz="2400" dirty="0">
                <a:solidFill>
                  <a:srgbClr val="384F5A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lang="it-IT" sz="2400" dirty="0">
                <a:solidFill>
                  <a:srgbClr val="384F5A"/>
                </a:solidFill>
              </a:rPr>
              <a:t> </a:t>
            </a:r>
            <a:r>
              <a:rPr sz="2400" dirty="0">
                <a:solidFill>
                  <a:srgbClr val="384F5A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lang="it-IT" sz="2400" dirty="0">
                <a:solidFill>
                  <a:srgbClr val="384F5A"/>
                </a:solidFill>
              </a:rPr>
              <a:t> </a:t>
            </a:r>
            <a:r>
              <a:rPr sz="2400" dirty="0">
                <a:solidFill>
                  <a:srgbClr val="384F5A"/>
                </a:solidFill>
              </a:rPr>
              <a:t>Body Level Five</a:t>
            </a:r>
          </a:p>
        </p:txBody>
      </p:sp>
      <p:pic>
        <p:nvPicPr>
          <p:cNvPr id="40" name="pasted-image.pd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5195" y="8608862"/>
            <a:ext cx="2617595" cy="1021745"/>
          </a:xfrm>
          <a:prstGeom prst="rect">
            <a:avLst/>
          </a:prstGeom>
          <a:ln w="12700">
            <a:miter lim="400000"/>
          </a:ln>
        </p:spPr>
      </p:pic>
      <p:sp>
        <p:nvSpPr>
          <p:cNvPr id="42" name="Shape 42"/>
          <p:cNvSpPr>
            <a:spLocks noGrp="1"/>
          </p:cNvSpPr>
          <p:nvPr>
            <p:ph type="sldNum" sz="quarter" idx="2"/>
          </p:nvPr>
        </p:nvSpPr>
        <p:spPr>
          <a:xfrm>
            <a:off x="16149517" y="8944196"/>
            <a:ext cx="720080" cy="476086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000154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" panose="020B0502040204020203" pitchFamily="34" charset="0"/>
              </a:defRPr>
            </a:lvl1pPr>
          </a:lstStyle>
          <a:p>
            <a:fld id="{86CB4B4D-7CA3-9044-876B-883B54F8677D}" type="slidenum">
              <a:rPr lang="it-IT" smtClean="0"/>
              <a:pPr/>
              <a:t>‹#›</a:t>
            </a:fld>
            <a:endParaRPr lang="it-IT" dirty="0"/>
          </a:p>
        </p:txBody>
      </p:sp>
      <p:pic>
        <p:nvPicPr>
          <p:cNvPr id="11" name="pasted-image.pdf"/>
          <p:cNvPicPr/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85"/>
          <a:stretch/>
        </p:blipFill>
        <p:spPr>
          <a:xfrm>
            <a:off x="10146315" y="375000"/>
            <a:ext cx="7193948" cy="9469391"/>
          </a:xfrm>
          <a:prstGeom prst="rect">
            <a:avLst/>
          </a:prstGeom>
          <a:ln w="12700">
            <a:miter lim="400000"/>
          </a:ln>
        </p:spPr>
      </p:pic>
      <p:pic>
        <p:nvPicPr>
          <p:cNvPr id="43" name="pasted-image.pdf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497" y="9657404"/>
            <a:ext cx="17157274" cy="9628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>
            <a:spLocks noGrp="1"/>
          </p:cNvSpPr>
          <p:nvPr>
            <p:ph type="body" idx="1" hasCustomPrompt="1"/>
          </p:nvPr>
        </p:nvSpPr>
        <p:spPr>
          <a:xfrm>
            <a:off x="5994115" y="2068489"/>
            <a:ext cx="10524888" cy="5688632"/>
          </a:xfrm>
          <a:prstGeom prst="rect">
            <a:avLst/>
          </a:prstGeom>
        </p:spPr>
        <p:txBody>
          <a:bodyPr/>
          <a:lstStyle>
            <a:lvl1pPr marL="0" indent="0" algn="r" defTabSz="543332">
              <a:spcBef>
                <a:spcPts val="700"/>
              </a:spcBef>
              <a:buNone/>
              <a:defRPr sz="1800">
                <a:solidFill>
                  <a:srgbClr val="000000"/>
                </a:solidFill>
                <a:latin typeface="Raleway" panose="020B0503030101060003" pitchFamily="34" charset="0"/>
              </a:defRPr>
            </a:lvl1pPr>
          </a:lstStyle>
          <a:p>
            <a:pPr marL="0" lvl="0" indent="0" defTabSz="543332">
              <a:spcBef>
                <a:spcPts val="700"/>
              </a:spcBef>
              <a:buNone/>
              <a:defRPr>
                <a:solidFill>
                  <a:srgbClr val="000000"/>
                </a:solidFill>
              </a:defRPr>
            </a:pPr>
            <a:r>
              <a:rPr lang="it-IT" sz="3600" b="1" dirty="0" err="1">
                <a:solidFill>
                  <a:srgbClr val="FFFFFF"/>
                </a:solidFill>
              </a:rPr>
              <a:t>Name</a:t>
            </a:r>
            <a:r>
              <a:rPr lang="it-IT" sz="3600" b="1" dirty="0">
                <a:solidFill>
                  <a:srgbClr val="FFFFFF"/>
                </a:solidFill>
              </a:rPr>
              <a:t> </a:t>
            </a:r>
            <a:r>
              <a:rPr lang="it-IT" sz="3600" b="1" dirty="0" err="1">
                <a:solidFill>
                  <a:srgbClr val="FFFFFF"/>
                </a:solidFill>
              </a:rPr>
              <a:t>Surname</a:t>
            </a:r>
            <a:endParaRPr lang="it-IT" sz="3600" b="1" dirty="0">
              <a:solidFill>
                <a:srgbClr val="FFFFFF"/>
              </a:solidFill>
            </a:endParaRPr>
          </a:p>
          <a:p>
            <a:pPr marL="0" lvl="0" indent="0" defTabSz="543332">
              <a:spcBef>
                <a:spcPts val="700"/>
              </a:spcBef>
              <a:buNone/>
              <a:defRPr>
                <a:solidFill>
                  <a:srgbClr val="000000"/>
                </a:solidFill>
              </a:defRPr>
            </a:pPr>
            <a:endParaRPr lang="it-IT" sz="3600" b="1" dirty="0"/>
          </a:p>
          <a:p>
            <a:pPr marL="0" lvl="0" indent="0" defTabSz="543332">
              <a:spcBef>
                <a:spcPts val="700"/>
              </a:spcBef>
              <a:buNone/>
              <a:defRPr>
                <a:solidFill>
                  <a:srgbClr val="000000"/>
                </a:solidFill>
              </a:defRPr>
            </a:pPr>
            <a:r>
              <a:rPr lang="it-IT" sz="3200" b="1" dirty="0">
                <a:solidFill>
                  <a:schemeClr val="bg1"/>
                </a:solidFill>
              </a:rPr>
              <a:t>username@horizonresultsbooster.eu</a:t>
            </a:r>
            <a:endParaRPr lang="it-IT" sz="3200" b="1" dirty="0"/>
          </a:p>
          <a:p>
            <a:pPr marL="0" lvl="0" indent="0" defTabSz="543332">
              <a:spcBef>
                <a:spcPts val="700"/>
              </a:spcBef>
              <a:buNone/>
              <a:defRPr>
                <a:solidFill>
                  <a:srgbClr val="000000"/>
                </a:solidFill>
              </a:defRPr>
            </a:pPr>
            <a:r>
              <a:rPr lang="it-IT" sz="3200" b="1" dirty="0">
                <a:solidFill>
                  <a:srgbClr val="FFFFFF"/>
                </a:solidFill>
              </a:rPr>
              <a:t>www.horizonresultbooster.eu</a:t>
            </a:r>
          </a:p>
          <a:p>
            <a:pPr lvl="0">
              <a:defRPr>
                <a:solidFill>
                  <a:srgbClr val="000000"/>
                </a:solidFill>
              </a:defRPr>
            </a:pPr>
            <a:endParaRPr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00520" y="2709334"/>
            <a:ext cx="14305717" cy="3689209"/>
          </a:xfrm>
        </p:spPr>
        <p:txBody>
          <a:bodyPr anchor="b"/>
          <a:lstStyle>
            <a:lvl1pPr>
              <a:defRPr sz="9387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00520" y="6502400"/>
            <a:ext cx="12253786" cy="1517227"/>
          </a:xfrm>
        </p:spPr>
        <p:txBody>
          <a:bodyPr anchor="t">
            <a:normAutofit/>
          </a:bodyPr>
          <a:lstStyle>
            <a:lvl1pPr marL="0" indent="0" algn="l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1pPr>
            <a:lvl2pPr marL="6502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004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506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6009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511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9013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5516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2018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7B791-8C77-4131-8050-7A4FF8BE2C3F}" type="datetime1">
              <a:rPr lang="nb-NO" smtClean="0"/>
              <a:t>16.05.2022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SMIG2012  - Louvain 22-23 May 2012</a:t>
            </a:r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26606-9769-45B9-B145-D32B89908B05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036228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F497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16200000">
            <a:off x="14929914" y="1757867"/>
            <a:ext cx="3467945" cy="693611"/>
          </a:xfrm>
        </p:spPr>
        <p:txBody>
          <a:bodyPr/>
          <a:lstStyle/>
          <a:p>
            <a:fld id="{04F6F1DB-EB88-413C-BE21-80BDD3483E0D}" type="datetime1">
              <a:rPr lang="nb-NO" smtClean="0"/>
              <a:t>16.05.2022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16200000">
            <a:off x="13868868" y="4662318"/>
            <a:ext cx="5590040" cy="693611"/>
          </a:xfrm>
        </p:spPr>
        <p:txBody>
          <a:bodyPr/>
          <a:lstStyle>
            <a:lvl1pPr>
              <a:defRPr sz="2560" b="1">
                <a:solidFill>
                  <a:schemeClr val="bg1"/>
                </a:solidFill>
              </a:defRPr>
            </a:lvl1pPr>
          </a:lstStyle>
          <a:p>
            <a:r>
              <a:rPr lang="fi-FI" dirty="0"/>
              <a:t>SMIG2012  - Louvain 22-23 May 2012</a:t>
            </a:r>
            <a:endParaRPr lang="nb-N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26606-9769-45B9-B145-D32B89908B05}" type="slidenum">
              <a:rPr lang="nb-NO" smtClean="0"/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003155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9762" y="7802880"/>
            <a:ext cx="14525480" cy="1661724"/>
          </a:xfrm>
        </p:spPr>
        <p:txBody>
          <a:bodyPr anchor="t"/>
          <a:lstStyle>
            <a:lvl1pPr algn="l">
              <a:defRPr sz="512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9762" y="5479627"/>
            <a:ext cx="11635436" cy="2323254"/>
          </a:xfrm>
        </p:spPr>
        <p:txBody>
          <a:bodyPr anchor="b"/>
          <a:lstStyle>
            <a:lvl1pPr marL="0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1pPr>
            <a:lvl2pPr marL="650230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2pPr>
            <a:lvl3pPr marL="1300460" indent="0">
              <a:buNone/>
              <a:defRPr sz="2276">
                <a:solidFill>
                  <a:schemeClr val="tx1">
                    <a:tint val="75000"/>
                  </a:schemeClr>
                </a:solidFill>
              </a:defRPr>
            </a:lvl3pPr>
            <a:lvl4pPr marL="1950690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4pPr>
            <a:lvl5pPr marL="2600919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5pPr>
            <a:lvl6pPr marL="3251149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6pPr>
            <a:lvl7pPr marL="3901379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7pPr>
            <a:lvl8pPr marL="4551609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8pPr>
            <a:lvl9pPr marL="5201839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CC619-7BC7-410B-B2E3-9D711E67A1CD}" type="datetime1">
              <a:rPr lang="nb-NO" smtClean="0"/>
              <a:t>16.05.2022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SMIG2012  - Louvain 22-23 May 2012</a:t>
            </a:r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26606-9769-45B9-B145-D32B89908B05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52979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7013" y="2184806"/>
            <a:ext cx="6936105" cy="6528410"/>
          </a:xfrm>
        </p:spPr>
        <p:txBody>
          <a:bodyPr/>
          <a:lstStyle>
            <a:lvl1pPr>
              <a:defRPr sz="3982"/>
            </a:lvl1pPr>
            <a:lvl2pPr>
              <a:defRPr sz="3413"/>
            </a:lvl2pPr>
            <a:lvl3pPr>
              <a:defRPr sz="2844"/>
            </a:lvl3pPr>
            <a:lvl4pPr>
              <a:defRPr sz="2560"/>
            </a:lvl4pPr>
            <a:lvl5pPr>
              <a:defRPr sz="2560"/>
            </a:lvl5pPr>
            <a:lvl6pPr>
              <a:defRPr sz="2560"/>
            </a:lvl6pPr>
            <a:lvl7pPr>
              <a:defRPr sz="2560"/>
            </a:lvl7pPr>
            <a:lvl8pPr>
              <a:defRPr sz="2560"/>
            </a:lvl8pPr>
            <a:lvl9pPr>
              <a:defRPr sz="256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1127" y="2184806"/>
            <a:ext cx="6936105" cy="6528410"/>
          </a:xfrm>
        </p:spPr>
        <p:txBody>
          <a:bodyPr/>
          <a:lstStyle>
            <a:lvl1pPr>
              <a:defRPr sz="3982"/>
            </a:lvl1pPr>
            <a:lvl2pPr>
              <a:defRPr sz="3413"/>
            </a:lvl2pPr>
            <a:lvl3pPr>
              <a:defRPr sz="2844"/>
            </a:lvl3pPr>
            <a:lvl4pPr>
              <a:defRPr sz="2560"/>
            </a:lvl4pPr>
            <a:lvl5pPr>
              <a:defRPr sz="2560"/>
            </a:lvl5pPr>
            <a:lvl6pPr>
              <a:defRPr sz="2560"/>
            </a:lvl6pPr>
            <a:lvl7pPr>
              <a:defRPr sz="2560"/>
            </a:lvl7pPr>
            <a:lvl8pPr>
              <a:defRPr sz="2560"/>
            </a:lvl8pPr>
            <a:lvl9pPr>
              <a:defRPr sz="256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BAF34-FB92-4B61-BC7B-F6E9B072AB18}" type="datetime1">
              <a:rPr lang="nb-NO" smtClean="0"/>
              <a:t>16.05.2022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SMIG2012  - Louvain 22-23 May 2012</a:t>
            </a:r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26606-9769-45B9-B145-D32B89908B05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0669911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7013" y="2183272"/>
            <a:ext cx="6936105" cy="909884"/>
          </a:xfrm>
        </p:spPr>
        <p:txBody>
          <a:bodyPr anchor="b">
            <a:noAutofit/>
          </a:bodyPr>
          <a:lstStyle>
            <a:lvl1pPr marL="0" indent="0" algn="ctr">
              <a:buNone/>
              <a:defRPr sz="2844" b="1">
                <a:solidFill>
                  <a:schemeClr val="tx2"/>
                </a:solidFill>
              </a:defRPr>
            </a:lvl1pPr>
            <a:lvl2pPr marL="650230" indent="0">
              <a:buNone/>
              <a:defRPr sz="2844" b="1"/>
            </a:lvl2pPr>
            <a:lvl3pPr marL="1300460" indent="0">
              <a:buNone/>
              <a:defRPr sz="2560" b="1"/>
            </a:lvl3pPr>
            <a:lvl4pPr marL="1950690" indent="0">
              <a:buNone/>
              <a:defRPr sz="2276" b="1"/>
            </a:lvl4pPr>
            <a:lvl5pPr marL="2600919" indent="0">
              <a:buNone/>
              <a:defRPr sz="2276" b="1"/>
            </a:lvl5pPr>
            <a:lvl6pPr marL="3251149" indent="0">
              <a:buNone/>
              <a:defRPr sz="2276" b="1"/>
            </a:lvl6pPr>
            <a:lvl7pPr marL="3901379" indent="0">
              <a:buNone/>
              <a:defRPr sz="2276" b="1"/>
            </a:lvl7pPr>
            <a:lvl8pPr marL="4551609" indent="0">
              <a:buNone/>
              <a:defRPr sz="2276" b="1"/>
            </a:lvl8pPr>
            <a:lvl9pPr marL="5201839" indent="0">
              <a:buNone/>
              <a:defRPr sz="227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7013" y="3093155"/>
            <a:ext cx="6936105" cy="5619610"/>
          </a:xfrm>
        </p:spPr>
        <p:txBody>
          <a:bodyPr/>
          <a:lstStyle>
            <a:lvl1pPr>
              <a:defRPr sz="3413"/>
            </a:lvl1pPr>
            <a:lvl2pPr>
              <a:defRPr sz="2844"/>
            </a:lvl2pPr>
            <a:lvl3pPr>
              <a:defRPr sz="2560"/>
            </a:lvl3pPr>
            <a:lvl4pPr>
              <a:defRPr sz="2276"/>
            </a:lvl4pPr>
            <a:lvl5pPr>
              <a:defRPr sz="2276"/>
            </a:lvl5pPr>
            <a:lvl6pPr>
              <a:defRPr sz="2276"/>
            </a:lvl6pPr>
            <a:lvl7pPr>
              <a:defRPr sz="2276"/>
            </a:lvl7pPr>
            <a:lvl8pPr>
              <a:defRPr sz="2276"/>
            </a:lvl8pPr>
            <a:lvl9pPr>
              <a:defRPr sz="227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381127" y="2183272"/>
            <a:ext cx="6936105" cy="909884"/>
          </a:xfrm>
        </p:spPr>
        <p:txBody>
          <a:bodyPr anchor="b">
            <a:noAutofit/>
          </a:bodyPr>
          <a:lstStyle>
            <a:lvl1pPr marL="0" indent="0" algn="ctr">
              <a:buNone/>
              <a:defRPr sz="2844" b="1">
                <a:solidFill>
                  <a:schemeClr val="tx2"/>
                </a:solidFill>
              </a:defRPr>
            </a:lvl1pPr>
            <a:lvl2pPr marL="650230" indent="0">
              <a:buNone/>
              <a:defRPr sz="2844" b="1"/>
            </a:lvl2pPr>
            <a:lvl3pPr marL="1300460" indent="0">
              <a:buNone/>
              <a:defRPr sz="2560" b="1"/>
            </a:lvl3pPr>
            <a:lvl4pPr marL="1950690" indent="0">
              <a:buNone/>
              <a:defRPr sz="2276" b="1"/>
            </a:lvl4pPr>
            <a:lvl5pPr marL="2600919" indent="0">
              <a:buNone/>
              <a:defRPr sz="2276" b="1"/>
            </a:lvl5pPr>
            <a:lvl6pPr marL="3251149" indent="0">
              <a:buNone/>
              <a:defRPr sz="2276" b="1"/>
            </a:lvl6pPr>
            <a:lvl7pPr marL="3901379" indent="0">
              <a:buNone/>
              <a:defRPr sz="2276" b="1"/>
            </a:lvl7pPr>
            <a:lvl8pPr marL="4551609" indent="0">
              <a:buNone/>
              <a:defRPr sz="2276" b="1"/>
            </a:lvl8pPr>
            <a:lvl9pPr marL="5201839" indent="0">
              <a:buNone/>
              <a:defRPr sz="227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381127" y="3093155"/>
            <a:ext cx="6936105" cy="5619610"/>
          </a:xfrm>
        </p:spPr>
        <p:txBody>
          <a:bodyPr/>
          <a:lstStyle>
            <a:lvl1pPr>
              <a:defRPr sz="3413"/>
            </a:lvl1pPr>
            <a:lvl2pPr>
              <a:defRPr sz="2844"/>
            </a:lvl2pPr>
            <a:lvl3pPr>
              <a:defRPr sz="2560"/>
            </a:lvl3pPr>
            <a:lvl4pPr>
              <a:defRPr sz="2276"/>
            </a:lvl4pPr>
            <a:lvl5pPr>
              <a:defRPr sz="2276"/>
            </a:lvl5pPr>
            <a:lvl6pPr>
              <a:defRPr sz="2276"/>
            </a:lvl6pPr>
            <a:lvl7pPr>
              <a:defRPr sz="2276"/>
            </a:lvl7pPr>
            <a:lvl8pPr>
              <a:defRPr sz="2276"/>
            </a:lvl8pPr>
            <a:lvl9pPr>
              <a:defRPr sz="227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10EC-802F-4532-A769-F1C0B6544333}" type="datetime1">
              <a:rPr lang="nb-NO" smtClean="0"/>
              <a:t>16.05.2022</a:t>
            </a:fld>
            <a:endParaRPr lang="nb-N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SMIG2012  - Louvain 22-23 May 2012</a:t>
            </a:r>
            <a:endParaRPr lang="nb-N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26606-9769-45B9-B145-D32B89908B05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48863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9D048-18E1-4BEB-A2DD-F65FB75A24BB}" type="datetime1">
              <a:rPr lang="nb-NO" smtClean="0"/>
              <a:t>16.05.2022</a:t>
            </a:fld>
            <a:endParaRPr lang="nb-N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SMIG2012  - Louvain 22-23 May 2012</a:t>
            </a:r>
            <a:endParaRPr lang="nb-N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26606-9769-45B9-B145-D32B89908B05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78239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image" Target="../media/image11.png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ETA PPT_tlo.pdf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7325520" cy="9747128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5717804" y="2428528"/>
            <a:ext cx="10801199" cy="52636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norm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sz="2400" dirty="0">
                <a:solidFill>
                  <a:srgbClr val="384F5A"/>
                </a:solidFill>
              </a:rPr>
              <a:t> 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lang="en-US" sz="2400" dirty="0">
                <a:solidFill>
                  <a:srgbClr val="384F5A"/>
                </a:solidFill>
              </a:rPr>
              <a:t> 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lang="en-US" sz="2400" dirty="0">
                <a:solidFill>
                  <a:srgbClr val="384F5A"/>
                </a:solidFill>
              </a:rPr>
              <a:t> 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lang="en-US" sz="2400" dirty="0">
                <a:solidFill>
                  <a:srgbClr val="384F5A"/>
                </a:solidFill>
              </a:rPr>
              <a:t> 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lang="en-US" sz="2400" dirty="0">
                <a:solidFill>
                  <a:srgbClr val="384F5A"/>
                </a:solidFill>
              </a:rPr>
              <a:t> Body Level Five</a:t>
            </a:r>
          </a:p>
        </p:txBody>
      </p:sp>
      <p:pic>
        <p:nvPicPr>
          <p:cNvPr id="5" name="pasted-image.pdf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71919" y="7973144"/>
            <a:ext cx="4022748" cy="1443508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Shape 6"/>
          <p:cNvSpPr>
            <a:spLocks noGrp="1"/>
          </p:cNvSpPr>
          <p:nvPr>
            <p:ph type="title"/>
          </p:nvPr>
        </p:nvSpPr>
        <p:spPr>
          <a:xfrm>
            <a:off x="1253308" y="448316"/>
            <a:ext cx="15265696" cy="15819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b">
            <a:norm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 dirty="0">
                <a:solidFill>
                  <a:srgbClr val="FFFFFF"/>
                </a:solidFill>
              </a:rPr>
              <a:t>Title Text</a:t>
            </a:r>
          </a:p>
        </p:txBody>
      </p:sp>
      <p:pic>
        <p:nvPicPr>
          <p:cNvPr id="12" name="Immagine 11" descr="Immagine che contiene computer&#10;&#10;Descrizione generata automaticamente">
            <a:extLst>
              <a:ext uri="{FF2B5EF4-FFF2-40B4-BE49-F238E27FC236}">
                <a16:creationId xmlns:a16="http://schemas.microsoft.com/office/drawing/2014/main" id="{A9176AB3-A203-4C3F-AD03-2E0BED557C1B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0893" y="8045443"/>
            <a:ext cx="2868110" cy="124284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5" r:id="rId3"/>
  </p:sldLayoutIdLst>
  <p:transition spd="med"/>
  <p:hf hdr="0" ftr="0" dt="0"/>
  <p:txStyles>
    <p:titleStyle>
      <a:lvl1pPr defTabSz="584229" eaLnBrk="1" hangingPunct="1">
        <a:defRPr sz="3600" baseline="0">
          <a:solidFill>
            <a:srgbClr val="FFFFFF"/>
          </a:solidFill>
          <a:latin typeface="Verdana" panose="020B0604030504040204" pitchFamily="34" charset="0"/>
          <a:ea typeface="Verdana" panose="020B0604030504040204" pitchFamily="34" charset="0"/>
          <a:cs typeface="Segoe UI" panose="020B0502040204020203" pitchFamily="34" charset="0"/>
          <a:sym typeface="Calibri"/>
        </a:defRPr>
      </a:lvl1pPr>
      <a:lvl2pPr indent="228611" defTabSz="584229" eaLnBrk="1" hangingPunct="1">
        <a:defRPr sz="3600">
          <a:solidFill>
            <a:srgbClr val="FFFFFF"/>
          </a:solidFill>
          <a:latin typeface="+mn-lt"/>
          <a:ea typeface="+mn-ea"/>
          <a:cs typeface="+mn-cs"/>
          <a:sym typeface="Calibri"/>
        </a:defRPr>
      </a:lvl2pPr>
      <a:lvl3pPr indent="457223" defTabSz="584229" eaLnBrk="1" hangingPunct="1">
        <a:defRPr sz="3600">
          <a:solidFill>
            <a:srgbClr val="FFFFFF"/>
          </a:solidFill>
          <a:latin typeface="+mn-lt"/>
          <a:ea typeface="+mn-ea"/>
          <a:cs typeface="+mn-cs"/>
          <a:sym typeface="Calibri"/>
        </a:defRPr>
      </a:lvl3pPr>
      <a:lvl4pPr indent="685835" defTabSz="584229" eaLnBrk="1" hangingPunct="1">
        <a:defRPr sz="3600">
          <a:solidFill>
            <a:srgbClr val="FFFFFF"/>
          </a:solidFill>
          <a:latin typeface="+mn-lt"/>
          <a:ea typeface="+mn-ea"/>
          <a:cs typeface="+mn-cs"/>
          <a:sym typeface="Calibri"/>
        </a:defRPr>
      </a:lvl4pPr>
      <a:lvl5pPr indent="914446" defTabSz="584229" eaLnBrk="1" hangingPunct="1">
        <a:defRPr sz="3600">
          <a:solidFill>
            <a:srgbClr val="FFFFFF"/>
          </a:solidFill>
          <a:latin typeface="+mn-lt"/>
          <a:ea typeface="+mn-ea"/>
          <a:cs typeface="+mn-cs"/>
          <a:sym typeface="Calibri"/>
        </a:defRPr>
      </a:lvl5pPr>
      <a:lvl6pPr indent="1143057" defTabSz="584229" eaLnBrk="1" hangingPunct="1">
        <a:defRPr sz="3600">
          <a:solidFill>
            <a:srgbClr val="FFFFFF"/>
          </a:solidFill>
          <a:latin typeface="+mn-lt"/>
          <a:ea typeface="+mn-ea"/>
          <a:cs typeface="+mn-cs"/>
          <a:sym typeface="Calibri"/>
        </a:defRPr>
      </a:lvl6pPr>
      <a:lvl7pPr indent="1371668" defTabSz="584229" eaLnBrk="1" hangingPunct="1">
        <a:defRPr sz="3600">
          <a:solidFill>
            <a:srgbClr val="FFFFFF"/>
          </a:solidFill>
          <a:latin typeface="+mn-lt"/>
          <a:ea typeface="+mn-ea"/>
          <a:cs typeface="+mn-cs"/>
          <a:sym typeface="Calibri"/>
        </a:defRPr>
      </a:lvl7pPr>
      <a:lvl8pPr indent="1600280" defTabSz="584229" eaLnBrk="1" hangingPunct="1">
        <a:defRPr sz="3600">
          <a:solidFill>
            <a:srgbClr val="FFFFFF"/>
          </a:solidFill>
          <a:latin typeface="+mn-lt"/>
          <a:ea typeface="+mn-ea"/>
          <a:cs typeface="+mn-cs"/>
          <a:sym typeface="Calibri"/>
        </a:defRPr>
      </a:lvl8pPr>
      <a:lvl9pPr indent="1828892" defTabSz="584229" eaLnBrk="1" hangingPunct="1">
        <a:defRPr sz="3600">
          <a:solidFill>
            <a:srgbClr val="FFFFFF"/>
          </a:solidFill>
          <a:latin typeface="+mn-lt"/>
          <a:ea typeface="+mn-ea"/>
          <a:cs typeface="+mn-cs"/>
          <a:sym typeface="Calibri"/>
        </a:defRPr>
      </a:lvl9pPr>
    </p:titleStyle>
    <p:bodyStyle>
      <a:lvl1pPr marL="220446" indent="-220446" defTabSz="584229" eaLnBrk="1" hangingPunct="1">
        <a:spcBef>
          <a:spcPts val="1800"/>
        </a:spcBef>
        <a:buSzPct val="75000"/>
        <a:buFont typeface="Segoe UI" panose="020B0502040204020203" pitchFamily="34" charset="0"/>
        <a:buChar char="●"/>
        <a:defRPr sz="2400">
          <a:solidFill>
            <a:srgbClr val="3A3A3C"/>
          </a:solidFill>
          <a:latin typeface="Verdana" panose="020B0604030504040204" pitchFamily="34" charset="0"/>
          <a:ea typeface="Verdana" panose="020B0604030504040204" pitchFamily="34" charset="0"/>
          <a:cs typeface="Segoe UI" panose="020B0502040204020203" pitchFamily="34" charset="0"/>
          <a:sym typeface="Calibri"/>
        </a:defRPr>
      </a:lvl1pPr>
      <a:lvl2pPr marL="563363" indent="-220446" defTabSz="584229" eaLnBrk="1" hangingPunct="1">
        <a:spcBef>
          <a:spcPts val="1800"/>
        </a:spcBef>
        <a:buSzPct val="65000"/>
        <a:buFont typeface="Segoe UI" panose="020B0502040204020203" pitchFamily="34" charset="0"/>
        <a:buChar char="●"/>
        <a:defRPr>
          <a:solidFill>
            <a:srgbClr val="3A3A3C"/>
          </a:solidFill>
          <a:latin typeface="Verdana" panose="020B0604030504040204" pitchFamily="34" charset="0"/>
          <a:ea typeface="Verdana" panose="020B0604030504040204" pitchFamily="34" charset="0"/>
          <a:cs typeface="Segoe UI" panose="020B0502040204020203" pitchFamily="34" charset="0"/>
          <a:sym typeface="Calibri"/>
        </a:defRPr>
      </a:lvl2pPr>
      <a:lvl3pPr marL="906281" indent="-220446" defTabSz="584229" eaLnBrk="1" hangingPunct="1">
        <a:spcBef>
          <a:spcPts val="1800"/>
        </a:spcBef>
        <a:buSzPct val="60000"/>
        <a:buFont typeface="Segoe UI" panose="020B0502040204020203" pitchFamily="34" charset="0"/>
        <a:buChar char="●"/>
        <a:defRPr>
          <a:solidFill>
            <a:srgbClr val="3A3A3C"/>
          </a:solidFill>
          <a:latin typeface="Verdana" panose="020B0604030504040204" pitchFamily="34" charset="0"/>
          <a:ea typeface="Verdana" panose="020B0604030504040204" pitchFamily="34" charset="0"/>
          <a:cs typeface="Segoe UI" panose="020B0502040204020203" pitchFamily="34" charset="0"/>
          <a:sym typeface="Calibri"/>
        </a:defRPr>
      </a:lvl3pPr>
      <a:lvl4pPr marL="1249198" indent="-220446" defTabSz="584229" eaLnBrk="1" hangingPunct="1">
        <a:spcBef>
          <a:spcPts val="1800"/>
        </a:spcBef>
        <a:buSzPct val="55000"/>
        <a:buFont typeface="Segoe UI" panose="020B0502040204020203" pitchFamily="34" charset="0"/>
        <a:buChar char="●"/>
        <a:defRPr>
          <a:solidFill>
            <a:srgbClr val="3A3A3C"/>
          </a:solidFill>
          <a:latin typeface="Verdana" panose="020B0604030504040204" pitchFamily="34" charset="0"/>
          <a:ea typeface="Verdana" panose="020B0604030504040204" pitchFamily="34" charset="0"/>
          <a:cs typeface="Segoe UI" panose="020B0502040204020203" pitchFamily="34" charset="0"/>
          <a:sym typeface="Calibri"/>
        </a:defRPr>
      </a:lvl4pPr>
      <a:lvl5pPr marL="1592114" indent="-220446" defTabSz="584229" eaLnBrk="1" hangingPunct="1">
        <a:spcBef>
          <a:spcPts val="1800"/>
        </a:spcBef>
        <a:buSzPct val="50000"/>
        <a:buFont typeface="Segoe UI" panose="020B0502040204020203" pitchFamily="34" charset="0"/>
        <a:buChar char="●"/>
        <a:defRPr>
          <a:solidFill>
            <a:srgbClr val="3A3A3C"/>
          </a:solidFill>
          <a:latin typeface="Verdana" panose="020B0604030504040204" pitchFamily="34" charset="0"/>
          <a:ea typeface="Verdana" panose="020B0604030504040204" pitchFamily="34" charset="0"/>
          <a:cs typeface="Segoe UI" panose="020B0502040204020203" pitchFamily="34" charset="0"/>
          <a:sym typeface="Calibri"/>
        </a:defRPr>
      </a:lvl5pPr>
      <a:lvl6pPr marL="1935032" indent="-220446" defTabSz="584229" eaLnBrk="1" hangingPunct="1">
        <a:spcBef>
          <a:spcPts val="1800"/>
        </a:spcBef>
        <a:buSzPct val="75000"/>
        <a:buChar char="•"/>
        <a:defRPr>
          <a:solidFill>
            <a:srgbClr val="FFFFFF"/>
          </a:solidFill>
          <a:latin typeface="+mn-lt"/>
          <a:ea typeface="+mn-ea"/>
          <a:cs typeface="+mn-cs"/>
          <a:sym typeface="Calibri"/>
        </a:defRPr>
      </a:lvl6pPr>
      <a:lvl7pPr marL="2277949" indent="-220446" defTabSz="584229" eaLnBrk="1" hangingPunct="1">
        <a:spcBef>
          <a:spcPts val="1800"/>
        </a:spcBef>
        <a:buSzPct val="75000"/>
        <a:buChar char="•"/>
        <a:defRPr>
          <a:solidFill>
            <a:srgbClr val="FFFFFF"/>
          </a:solidFill>
          <a:latin typeface="+mn-lt"/>
          <a:ea typeface="+mn-ea"/>
          <a:cs typeface="+mn-cs"/>
          <a:sym typeface="Calibri"/>
        </a:defRPr>
      </a:lvl7pPr>
      <a:lvl8pPr marL="2620866" indent="-220446" defTabSz="584229" eaLnBrk="1" hangingPunct="1">
        <a:spcBef>
          <a:spcPts val="1800"/>
        </a:spcBef>
        <a:buSzPct val="75000"/>
        <a:buChar char="•"/>
        <a:defRPr>
          <a:solidFill>
            <a:srgbClr val="FFFFFF"/>
          </a:solidFill>
          <a:latin typeface="+mn-lt"/>
          <a:ea typeface="+mn-ea"/>
          <a:cs typeface="+mn-cs"/>
          <a:sym typeface="Calibri"/>
        </a:defRPr>
      </a:lvl8pPr>
      <a:lvl9pPr marL="2963783" indent="-220446" defTabSz="584229" eaLnBrk="1" hangingPunct="1">
        <a:spcBef>
          <a:spcPts val="1800"/>
        </a:spcBef>
        <a:buSzPct val="75000"/>
        <a:buChar char="•"/>
        <a:defRPr>
          <a:solidFill>
            <a:srgbClr val="FFFFFF"/>
          </a:solidFill>
          <a:latin typeface="+mn-lt"/>
          <a:ea typeface="+mn-ea"/>
          <a:cs typeface="+mn-cs"/>
          <a:sym typeface="Calibri"/>
        </a:defRPr>
      </a:lvl9pPr>
    </p:bodyStyle>
    <p:otherStyle>
      <a:lvl1pPr algn="ctr" defTabSz="584229" eaLnBrk="1" hangingPunct="1">
        <a:defRPr sz="1100">
          <a:solidFill>
            <a:schemeClr val="tx1"/>
          </a:solidFill>
          <a:latin typeface="+mn-lt"/>
          <a:ea typeface="+mn-ea"/>
          <a:cs typeface="+mn-cs"/>
          <a:sym typeface="Calibri"/>
        </a:defRPr>
      </a:lvl1pPr>
      <a:lvl2pPr indent="228611" algn="ctr" defTabSz="584229" eaLnBrk="1" hangingPunct="1">
        <a:defRPr sz="1100">
          <a:solidFill>
            <a:schemeClr val="tx1"/>
          </a:solidFill>
          <a:latin typeface="+mn-lt"/>
          <a:ea typeface="+mn-ea"/>
          <a:cs typeface="+mn-cs"/>
          <a:sym typeface="Calibri"/>
        </a:defRPr>
      </a:lvl2pPr>
      <a:lvl3pPr indent="457223" algn="ctr" defTabSz="584229" eaLnBrk="1" hangingPunct="1">
        <a:defRPr sz="1100">
          <a:solidFill>
            <a:schemeClr val="tx1"/>
          </a:solidFill>
          <a:latin typeface="+mn-lt"/>
          <a:ea typeface="+mn-ea"/>
          <a:cs typeface="+mn-cs"/>
          <a:sym typeface="Calibri"/>
        </a:defRPr>
      </a:lvl3pPr>
      <a:lvl4pPr indent="685835" algn="ctr" defTabSz="584229" eaLnBrk="1" hangingPunct="1">
        <a:defRPr sz="1100">
          <a:solidFill>
            <a:schemeClr val="tx1"/>
          </a:solidFill>
          <a:latin typeface="+mn-lt"/>
          <a:ea typeface="+mn-ea"/>
          <a:cs typeface="+mn-cs"/>
          <a:sym typeface="Calibri"/>
        </a:defRPr>
      </a:lvl4pPr>
      <a:lvl5pPr indent="914446" algn="ctr" defTabSz="584229" eaLnBrk="1" hangingPunct="1">
        <a:defRPr sz="1100">
          <a:solidFill>
            <a:schemeClr val="tx1"/>
          </a:solidFill>
          <a:latin typeface="+mn-lt"/>
          <a:ea typeface="+mn-ea"/>
          <a:cs typeface="+mn-cs"/>
          <a:sym typeface="Calibri"/>
        </a:defRPr>
      </a:lvl5pPr>
      <a:lvl6pPr indent="1143057" algn="ctr" defTabSz="584229" eaLnBrk="1" hangingPunct="1">
        <a:defRPr sz="1100">
          <a:solidFill>
            <a:schemeClr val="tx1"/>
          </a:solidFill>
          <a:latin typeface="+mn-lt"/>
          <a:ea typeface="+mn-ea"/>
          <a:cs typeface="+mn-cs"/>
          <a:sym typeface="Calibri"/>
        </a:defRPr>
      </a:lvl6pPr>
      <a:lvl7pPr indent="1371668" algn="ctr" defTabSz="584229" eaLnBrk="1" hangingPunct="1">
        <a:defRPr sz="1100">
          <a:solidFill>
            <a:schemeClr val="tx1"/>
          </a:solidFill>
          <a:latin typeface="+mn-lt"/>
          <a:ea typeface="+mn-ea"/>
          <a:cs typeface="+mn-cs"/>
          <a:sym typeface="Calibri"/>
        </a:defRPr>
      </a:lvl7pPr>
      <a:lvl8pPr indent="1600280" algn="ctr" defTabSz="584229" eaLnBrk="1" hangingPunct="1">
        <a:defRPr sz="1100">
          <a:solidFill>
            <a:schemeClr val="tx1"/>
          </a:solidFill>
          <a:latin typeface="+mn-lt"/>
          <a:ea typeface="+mn-ea"/>
          <a:cs typeface="+mn-cs"/>
          <a:sym typeface="Calibri"/>
        </a:defRPr>
      </a:lvl8pPr>
      <a:lvl9pPr indent="1828892" algn="ctr" defTabSz="584229" eaLnBrk="1" hangingPunct="1">
        <a:defRPr sz="1100">
          <a:solidFill>
            <a:schemeClr val="tx1"/>
          </a:solidFill>
          <a:latin typeface="+mn-lt"/>
          <a:ea typeface="+mn-ea"/>
          <a:cs typeface="+mn-cs"/>
          <a:sym typeface="Calibri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72" userDrawn="1">
          <p15:clr>
            <a:srgbClr val="F26B43"/>
          </p15:clr>
        </p15:guide>
        <p15:guide id="2" pos="5461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67013" y="390596"/>
            <a:ext cx="14450219" cy="1625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7013" y="2275840"/>
            <a:ext cx="14450219" cy="6827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6039743" y="0"/>
            <a:ext cx="1300520" cy="9753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120"/>
          </a:p>
        </p:txBody>
      </p:sp>
      <p:sp>
        <p:nvSpPr>
          <p:cNvPr id="8" name="Rectangle 7"/>
          <p:cNvSpPr/>
          <p:nvPr/>
        </p:nvSpPr>
        <p:spPr>
          <a:xfrm>
            <a:off x="16039743" y="7802880"/>
            <a:ext cx="1300520" cy="9753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12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179292" y="8034077"/>
            <a:ext cx="1040416" cy="563541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2560">
                <a:solidFill>
                  <a:srgbClr val="FFFFFF"/>
                </a:solidFill>
              </a:defRPr>
            </a:lvl1pPr>
          </a:lstStyle>
          <a:p>
            <a:fld id="{25326606-9769-45B9-B145-D32B89908B05}" type="slidenum">
              <a:rPr lang="nb-NO" smtClean="0"/>
              <a:t>‹#›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14948671" y="5671527"/>
            <a:ext cx="3366800" cy="6936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07">
                <a:solidFill>
                  <a:schemeClr val="bg2"/>
                </a:solidFill>
              </a:defRPr>
            </a:lvl1pPr>
          </a:lstStyle>
          <a:p>
            <a:r>
              <a:rPr lang="fi-FI"/>
              <a:t>SMIG2012  - Louvain 22-23 May 2012</a:t>
            </a:r>
            <a:endParaRPr lang="nb-N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4898099" y="2254155"/>
            <a:ext cx="3467945" cy="6936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07">
                <a:solidFill>
                  <a:schemeClr val="bg2"/>
                </a:solidFill>
              </a:defRPr>
            </a:lvl1pPr>
          </a:lstStyle>
          <a:p>
            <a:fld id="{F20FBF4F-7021-410B-B4ED-71D3FC67930E}" type="datetime1">
              <a:rPr lang="nb-NO" smtClean="0"/>
              <a:t>16.05.2022</a:t>
            </a:fld>
            <a:endParaRPr lang="nb-NO"/>
          </a:p>
        </p:txBody>
      </p:sp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3B9BEB5F-9397-4989-92C3-B6F972B1717B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66" y="118269"/>
            <a:ext cx="2204102" cy="54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460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hf hdr="0" dt="0"/>
  <p:txStyles>
    <p:titleStyle>
      <a:lvl1pPr algn="l" defTabSz="1300460" rtl="0" eaLnBrk="1" latinLnBrk="0" hangingPunct="1">
        <a:spcBef>
          <a:spcPct val="0"/>
        </a:spcBef>
        <a:buNone/>
        <a:defRPr sz="6542" kern="1200" cap="none" spc="-142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487672" indent="-325115" algn="l" defTabSz="130046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3129" kern="1200">
          <a:solidFill>
            <a:schemeClr val="tx1"/>
          </a:solidFill>
          <a:latin typeface="+mn-lt"/>
          <a:ea typeface="+mn-ea"/>
          <a:cs typeface="+mn-cs"/>
        </a:defRPr>
      </a:lvl1pPr>
      <a:lvl2pPr marL="910322" indent="-325115" algn="l" defTabSz="130046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844" kern="1200">
          <a:solidFill>
            <a:schemeClr val="tx1"/>
          </a:solidFill>
          <a:latin typeface="+mn-lt"/>
          <a:ea typeface="+mn-ea"/>
          <a:cs typeface="+mn-cs"/>
        </a:defRPr>
      </a:lvl2pPr>
      <a:lvl3pPr marL="1430506" indent="-325115" algn="l" defTabSz="130046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3pPr>
      <a:lvl4pPr marL="1820644" indent="-325115" algn="l" defTabSz="130046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2276" kern="1200">
          <a:solidFill>
            <a:schemeClr val="tx1"/>
          </a:solidFill>
          <a:latin typeface="+mn-lt"/>
          <a:ea typeface="+mn-ea"/>
          <a:cs typeface="+mn-cs"/>
        </a:defRPr>
      </a:lvl4pPr>
      <a:lvl5pPr marL="2210781" indent="-325115" algn="l" defTabSz="130046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991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470873" indent="-260092" algn="l" defTabSz="130046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991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30965" indent="-260092" algn="l" defTabSz="130046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991" kern="1200">
          <a:solidFill>
            <a:schemeClr val="tx1"/>
          </a:solidFill>
          <a:latin typeface="+mn-lt"/>
          <a:ea typeface="+mn-ea"/>
          <a:cs typeface="+mn-cs"/>
        </a:defRPr>
      </a:lvl7pPr>
      <a:lvl8pPr marL="2991057" indent="-260092" algn="l" defTabSz="130046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991" kern="1200">
          <a:solidFill>
            <a:schemeClr val="tx1"/>
          </a:solidFill>
          <a:latin typeface="+mn-lt"/>
          <a:ea typeface="+mn-ea"/>
          <a:cs typeface="+mn-cs"/>
        </a:defRPr>
      </a:lvl8pPr>
      <a:lvl9pPr marL="3251149" indent="-260092" algn="l" defTabSz="130046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99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1pPr>
      <a:lvl2pPr marL="65023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30046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3pPr>
      <a:lvl4pPr marL="195069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60091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25114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390137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55160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20183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jpg"/><Relationship Id="rId5" Type="http://schemas.openxmlformats.org/officeDocument/2006/relationships/image" Target="../media/image14.gif"/><Relationship Id="rId4" Type="http://schemas.openxmlformats.org/officeDocument/2006/relationships/image" Target="../media/image1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microsoft.com/office/2007/relationships/hdphoto" Target="../media/hdphoto1.wdp"/><Relationship Id="rId7" Type="http://schemas.openxmlformats.org/officeDocument/2006/relationships/image" Target="../media/image25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svg"/><Relationship Id="rId10" Type="http://schemas.openxmlformats.org/officeDocument/2006/relationships/image" Target="../media/image6.png"/><Relationship Id="rId4" Type="http://schemas.openxmlformats.org/officeDocument/2006/relationships/image" Target="../media/image22.png"/><Relationship Id="rId9" Type="http://schemas.openxmlformats.org/officeDocument/2006/relationships/image" Target="../media/image27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orizonresultsbooster.eu/HRBApplications/ApplicationForm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hyperlink" Target="https://ec.europa.eu/research/participants/docs/h2020-funding-guide/other/event220525.htm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mailto:marco@particle-summary.pt" TargetMode="External"/><Relationship Id="rId3" Type="http://schemas.openxmlformats.org/officeDocument/2006/relationships/hyperlink" Target="mailto:alberto.bianchi@leonardocompany.com" TargetMode="External"/><Relationship Id="rId7" Type="http://schemas.openxmlformats.org/officeDocument/2006/relationships/hyperlink" Target="mailto:marina.cdti@sost.be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hyperlink" Target="mailto:isabelle.linde-frech@int.fraunhofer.de" TargetMode="External"/><Relationship Id="rId5" Type="http://schemas.openxmlformats.org/officeDocument/2006/relationships/hyperlink" Target="mailto:r.disanto@meta-group.com" TargetMode="External"/><Relationship Id="rId4" Type="http://schemas.openxmlformats.org/officeDocument/2006/relationships/hyperlink" Target="mailto:krzysztof.samp@itti.com.p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845716" y="-38946"/>
            <a:ext cx="10837333" cy="2969930"/>
          </a:xfrm>
        </p:spPr>
        <p:txBody>
          <a:bodyPr>
            <a:normAutofit/>
          </a:bodyPr>
          <a:lstStyle/>
          <a:p>
            <a:pPr algn="ctr"/>
            <a:r>
              <a:rPr lang="en-GB" sz="5689" b="1" cap="all"/>
              <a:t>Panel Discussion: </a:t>
            </a:r>
            <a:br>
              <a:rPr lang="en-GB" sz="5689" b="1" cap="all"/>
            </a:br>
            <a:r>
              <a:rPr lang="en-GB" sz="5689"/>
              <a:t>From innovation to business and market uptake </a:t>
            </a:r>
            <a:r>
              <a:rPr lang="nb-NO" sz="5689" dirty="0"/>
              <a:t> </a:t>
            </a:r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FF4A8394-A9B7-DB4E-932B-0AF7EE7A747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06430334"/>
              </p:ext>
            </p:extLst>
          </p:nvPr>
        </p:nvGraphicFramePr>
        <p:xfrm>
          <a:off x="1757363" y="3336544"/>
          <a:ext cx="14041560" cy="495603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562764">
                  <a:extLst>
                    <a:ext uri="{9D8B030D-6E8A-4147-A177-3AD203B41FA5}">
                      <a16:colId xmlns:a16="http://schemas.microsoft.com/office/drawing/2014/main" val="1082852997"/>
                    </a:ext>
                  </a:extLst>
                </a:gridCol>
                <a:gridCol w="2053860">
                  <a:extLst>
                    <a:ext uri="{9D8B030D-6E8A-4147-A177-3AD203B41FA5}">
                      <a16:colId xmlns:a16="http://schemas.microsoft.com/office/drawing/2014/main" val="3005435994"/>
                    </a:ext>
                  </a:extLst>
                </a:gridCol>
                <a:gridCol w="3587183">
                  <a:extLst>
                    <a:ext uri="{9D8B030D-6E8A-4147-A177-3AD203B41FA5}">
                      <a16:colId xmlns:a16="http://schemas.microsoft.com/office/drawing/2014/main" val="583669015"/>
                    </a:ext>
                  </a:extLst>
                </a:gridCol>
                <a:gridCol w="1741409">
                  <a:extLst>
                    <a:ext uri="{9D8B030D-6E8A-4147-A177-3AD203B41FA5}">
                      <a16:colId xmlns:a16="http://schemas.microsoft.com/office/drawing/2014/main" val="291260524"/>
                    </a:ext>
                  </a:extLst>
                </a:gridCol>
                <a:gridCol w="3096344">
                  <a:extLst>
                    <a:ext uri="{9D8B030D-6E8A-4147-A177-3AD203B41FA5}">
                      <a16:colId xmlns:a16="http://schemas.microsoft.com/office/drawing/2014/main" val="1459962914"/>
                    </a:ext>
                  </a:extLst>
                </a:gridCol>
              </a:tblGrid>
              <a:tr h="2692384">
                <a:tc>
                  <a:txBody>
                    <a:bodyPr/>
                    <a:lstStyle/>
                    <a:p>
                      <a:pPr algn="ctr"/>
                      <a:r>
                        <a:rPr lang="en-GB" sz="2600" b="1" i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Alberto Bianchi </a:t>
                      </a:r>
                      <a:r>
                        <a:rPr lang="en-GB" sz="2600" i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(Leonardo)</a:t>
                      </a:r>
                    </a:p>
                    <a:p>
                      <a:pPr algn="ctr"/>
                      <a:r>
                        <a:rPr lang="en-GB" sz="2600" i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Large Industry rep.</a:t>
                      </a:r>
                      <a:endParaRPr lang="en-US" sz="3600" i="0"/>
                    </a:p>
                    <a:p>
                      <a:pPr algn="ctr"/>
                      <a:endParaRPr lang="en-US" sz="3600" i="0"/>
                    </a:p>
                  </a:txBody>
                  <a:tcPr marL="130048" marR="130048" marT="65024" marB="65024"/>
                </a:tc>
                <a:tc>
                  <a:txBody>
                    <a:bodyPr/>
                    <a:lstStyle/>
                    <a:p>
                      <a:pPr algn="ctr"/>
                      <a:endParaRPr lang="en-US" sz="3600" i="0"/>
                    </a:p>
                  </a:txBody>
                  <a:tcPr marL="130048" marR="130048" marT="65024" marB="650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b="1" i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Isabelle Linde-Frech </a:t>
                      </a:r>
                      <a:r>
                        <a:rPr lang="en-GB" sz="2600" i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(Fraunhofer INT)</a:t>
                      </a:r>
                    </a:p>
                    <a:p>
                      <a:pPr algn="ctr"/>
                      <a:r>
                        <a:rPr lang="en-GB" sz="2600" i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RTO representative</a:t>
                      </a:r>
                    </a:p>
                  </a:txBody>
                  <a:tcPr marL="130048" marR="130048" marT="65024" marB="65024"/>
                </a:tc>
                <a:tc>
                  <a:txBody>
                    <a:bodyPr/>
                    <a:lstStyle/>
                    <a:p>
                      <a:pPr algn="ctr"/>
                      <a:endParaRPr lang="en-US" sz="3600" i="0"/>
                    </a:p>
                  </a:txBody>
                  <a:tcPr marL="130048" marR="130048" marT="65024" marB="650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b="1" i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Krzysztof Samp </a:t>
                      </a:r>
                    </a:p>
                    <a:p>
                      <a:pPr algn="ctr"/>
                      <a:r>
                        <a:rPr lang="en-GB" sz="2600" i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(iTTi)</a:t>
                      </a:r>
                    </a:p>
                    <a:p>
                      <a:pPr algn="ctr"/>
                      <a:r>
                        <a:rPr lang="en-GB" sz="2600" i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SME representative</a:t>
                      </a:r>
                    </a:p>
                  </a:txBody>
                  <a:tcPr marL="130048" marR="130048" marT="65024" marB="65024"/>
                </a:tc>
                <a:extLst>
                  <a:ext uri="{0D108BD9-81ED-4DB2-BD59-A6C34878D82A}">
                    <a16:rowId xmlns:a16="http://schemas.microsoft.com/office/drawing/2014/main" val="2887882489"/>
                  </a:ext>
                </a:extLst>
              </a:tr>
              <a:tr h="2245495">
                <a:tc>
                  <a:txBody>
                    <a:bodyPr/>
                    <a:lstStyle/>
                    <a:p>
                      <a:pPr algn="ctr"/>
                      <a:r>
                        <a:rPr lang="pt-PT" sz="2600" b="1" i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Marina Martinez </a:t>
                      </a:r>
                    </a:p>
                    <a:p>
                      <a:pPr algn="ctr"/>
                      <a:r>
                        <a:rPr lang="pt-PT" sz="2600" i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(SOST)</a:t>
                      </a:r>
                      <a:endParaRPr lang="en-GB" sz="2600" i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pt-PT" sz="2600" i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NCP representative</a:t>
                      </a:r>
                      <a:endParaRPr lang="en-GB" sz="2600" i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3600" i="0"/>
                    </a:p>
                  </a:txBody>
                  <a:tcPr marL="130048" marR="130048" marT="65024" marB="65024"/>
                </a:tc>
                <a:tc>
                  <a:txBody>
                    <a:bodyPr/>
                    <a:lstStyle/>
                    <a:p>
                      <a:pPr algn="ctr"/>
                      <a:endParaRPr lang="en-US" sz="3600" i="0"/>
                    </a:p>
                  </a:txBody>
                  <a:tcPr marL="130048" marR="130048" marT="65024" marB="650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b="1" i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Rosellina Di Santo </a:t>
                      </a:r>
                    </a:p>
                    <a:p>
                      <a:pPr algn="ctr"/>
                      <a:r>
                        <a:rPr lang="en-GB" sz="2600" i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(META Group)</a:t>
                      </a:r>
                    </a:p>
                    <a:p>
                      <a:pPr algn="ctr"/>
                      <a:r>
                        <a:rPr lang="en-GB" sz="2600" i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Horizon Results Booster representative</a:t>
                      </a:r>
                    </a:p>
                    <a:p>
                      <a:pPr algn="ctr"/>
                      <a:endParaRPr lang="en-US" sz="3600" i="0"/>
                    </a:p>
                  </a:txBody>
                  <a:tcPr marL="130048" marR="130048" marT="65024" marB="65024"/>
                </a:tc>
                <a:tc>
                  <a:txBody>
                    <a:bodyPr/>
                    <a:lstStyle/>
                    <a:p>
                      <a:pPr algn="ctr"/>
                      <a:endParaRPr lang="en-US" sz="3600" i="0"/>
                    </a:p>
                  </a:txBody>
                  <a:tcPr marL="130048" marR="130048" marT="65024" marB="650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b="1" i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Marco Manso </a:t>
                      </a:r>
                    </a:p>
                    <a:p>
                      <a:pPr algn="ctr"/>
                      <a:r>
                        <a:rPr lang="en-GB" sz="2600" i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(PARTICLE Summary / IMG-S)</a:t>
                      </a:r>
                      <a:r>
                        <a:rPr lang="en-GB" sz="2600" i="0">
                          <a:effectLst/>
                        </a:rPr>
                        <a:t> </a:t>
                      </a:r>
                    </a:p>
                    <a:p>
                      <a:pPr algn="ctr"/>
                      <a:r>
                        <a:rPr lang="en-GB" sz="2600" i="0">
                          <a:effectLst/>
                        </a:rPr>
                        <a:t>Moderator</a:t>
                      </a:r>
                      <a:endParaRPr lang="en-US" sz="2600" i="0"/>
                    </a:p>
                  </a:txBody>
                  <a:tcPr marL="130048" marR="130048" marT="65024" marB="65024"/>
                </a:tc>
                <a:extLst>
                  <a:ext uri="{0D108BD9-81ED-4DB2-BD59-A6C34878D82A}">
                    <a16:rowId xmlns:a16="http://schemas.microsoft.com/office/drawing/2014/main" val="1460727756"/>
                  </a:ext>
                </a:extLst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pPr defTabSz="1300460" rtl="0"/>
            <a:r>
              <a:rPr lang="fi-FI" sz="2276" kern="1200" dirty="0">
                <a:solidFill>
                  <a:prstClr val="white"/>
                </a:solidFill>
                <a:latin typeface="Calibri"/>
              </a:rPr>
              <a:t>SMI2G 2022,  16-17 May 2022, Brussels</a:t>
            </a:r>
            <a:endParaRPr lang="nb-NO" sz="2276" kern="12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00460" rtl="0"/>
            <a:fld id="{25326606-9769-45B9-B145-D32B89908B05}" type="slidenum">
              <a:rPr lang="nb-NO" kern="1200">
                <a:latin typeface="Calibri"/>
              </a:rPr>
              <a:pPr defTabSz="1300460" rtl="0"/>
              <a:t>1</a:t>
            </a:fld>
            <a:endParaRPr lang="nb-NO" kern="1200" dirty="0">
              <a:latin typeface="Calibri"/>
            </a:endParaRPr>
          </a:p>
        </p:txBody>
      </p:sp>
      <p:sp>
        <p:nvSpPr>
          <p:cNvPr id="2" name="Tekstvak 1"/>
          <p:cNvSpPr txBox="1"/>
          <p:nvPr/>
        </p:nvSpPr>
        <p:spPr>
          <a:xfrm>
            <a:off x="0" y="9244556"/>
            <a:ext cx="16014947" cy="48628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l" defTabSz="1300460" rtl="0"/>
            <a:endParaRPr lang="nl-NL" sz="2560" kern="1200" dirty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93BB9FF-52DC-814D-BB82-1B73298C17B8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3216" y="6100936"/>
            <a:ext cx="955492" cy="120294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9C3DBCD-61EB-0F47-8075-8A3695B9870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815275" y="3518820"/>
            <a:ext cx="1173864" cy="1117439"/>
          </a:xfrm>
          <a:prstGeom prst="rect">
            <a:avLst/>
          </a:prstGeom>
        </p:spPr>
      </p:pic>
      <p:pic>
        <p:nvPicPr>
          <p:cNvPr id="12" name="Grafik 3">
            <a:extLst>
              <a:ext uri="{FF2B5EF4-FFF2-40B4-BE49-F238E27FC236}">
                <a16:creationId xmlns:a16="http://schemas.microsoft.com/office/drawing/2014/main" id="{AC6FC28D-4E55-D746-9443-B7509089B0EF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94" r="36558" b="20822"/>
          <a:stretch/>
        </p:blipFill>
        <p:spPr bwMode="auto">
          <a:xfrm>
            <a:off x="6001817" y="3441443"/>
            <a:ext cx="1237262" cy="11948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Imagen 2" descr="Una mujer sentada en un sillón&#10;&#10;Descripción generada automáticamente con confianza media">
            <a:extLst>
              <a:ext uri="{FF2B5EF4-FFF2-40B4-BE49-F238E27FC236}">
                <a16:creationId xmlns:a16="http://schemas.microsoft.com/office/drawing/2014/main" id="{325857AE-289D-4246-A5C0-982E81906BC8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22" y="6100936"/>
            <a:ext cx="1238165" cy="1310414"/>
          </a:xfrm>
          <a:prstGeom prst="rect">
            <a:avLst/>
          </a:prstGeom>
        </p:spPr>
      </p:pic>
      <p:pic>
        <p:nvPicPr>
          <p:cNvPr id="14" name="Obraz 5">
            <a:extLst>
              <a:ext uri="{FF2B5EF4-FFF2-40B4-BE49-F238E27FC236}">
                <a16:creationId xmlns:a16="http://schemas.microsoft.com/office/drawing/2014/main" id="{A04E5A03-8304-9D4D-A654-E75831C01D6C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5237" y="3442886"/>
            <a:ext cx="1291449" cy="1099989"/>
          </a:xfrm>
          <a:prstGeom prst="rect">
            <a:avLst/>
          </a:prstGeom>
        </p:spPr>
      </p:pic>
      <p:pic>
        <p:nvPicPr>
          <p:cNvPr id="15" name="Picture 14" descr="Rosellina Di Santo">
            <a:extLst>
              <a:ext uri="{FF2B5EF4-FFF2-40B4-BE49-F238E27FC236}">
                <a16:creationId xmlns:a16="http://schemas.microsoft.com/office/drawing/2014/main" id="{2FD4BC68-9B51-CD4E-9F9B-9AFF75DA0DAA}"/>
              </a:ext>
            </a:extLst>
          </p:cNvPr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73" t="5029" r="7139" b="-5029"/>
          <a:stretch/>
        </p:blipFill>
        <p:spPr bwMode="auto">
          <a:xfrm>
            <a:off x="5962983" y="6100936"/>
            <a:ext cx="1276096" cy="146665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276671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>
            <a:spLocks noGrp="1"/>
          </p:cNvSpPr>
          <p:nvPr>
            <p:ph type="title"/>
          </p:nvPr>
        </p:nvSpPr>
        <p:spPr>
          <a:xfrm>
            <a:off x="4477569" y="4001953"/>
            <a:ext cx="7776864" cy="940947"/>
          </a:xfrm>
        </p:spPr>
        <p:txBody>
          <a:bodyPr>
            <a:normAutofit fontScale="90000"/>
          </a:bodyPr>
          <a:lstStyle/>
          <a:p>
            <a:r>
              <a:rPr lang="en-GB" b="1" dirty="0">
                <a:solidFill>
                  <a:srgbClr val="FF5E00"/>
                </a:solidFill>
              </a:rPr>
              <a:t>Horizon Results Booster</a:t>
            </a:r>
            <a:br>
              <a:rPr lang="en-GB" b="1" dirty="0">
                <a:solidFill>
                  <a:srgbClr val="FF5E00"/>
                </a:solidFill>
              </a:rPr>
            </a:br>
            <a:endParaRPr lang="it-IT" b="1" dirty="0">
              <a:solidFill>
                <a:srgbClr val="FF5E00"/>
              </a:solidFill>
            </a:endParaRPr>
          </a:p>
        </p:txBody>
      </p:sp>
      <p:sp>
        <p:nvSpPr>
          <p:cNvPr id="71" name="Shape 71"/>
          <p:cNvSpPr>
            <a:spLocks noGrp="1"/>
          </p:cNvSpPr>
          <p:nvPr>
            <p:ph type="body" idx="1"/>
          </p:nvPr>
        </p:nvSpPr>
        <p:spPr>
          <a:xfrm>
            <a:off x="6889837" y="8333184"/>
            <a:ext cx="2952328" cy="432048"/>
          </a:xfrm>
        </p:spPr>
        <p:txBody>
          <a:bodyPr/>
          <a:lstStyle/>
          <a:p>
            <a:pPr lvl="0"/>
            <a:r>
              <a:rPr lang="it-IT" dirty="0">
                <a:solidFill>
                  <a:srgbClr val="00015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Rosellina Di Santo</a:t>
            </a:r>
            <a:endParaRPr lang="en-GB" dirty="0">
              <a:solidFill>
                <a:srgbClr val="000154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3" name="Immagine 2" descr="Immagine che contiene segnale, monitor, uomo, luce&#10;&#10;Descrizione generata automaticamente">
            <a:extLst>
              <a:ext uri="{FF2B5EF4-FFF2-40B4-BE49-F238E27FC236}">
                <a16:creationId xmlns:a16="http://schemas.microsoft.com/office/drawing/2014/main" id="{DA80F695-5095-46CF-A8E8-649E3D2CEC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4427" y="2068488"/>
            <a:ext cx="6119614" cy="737001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3D0D3CA-3B4A-9F1E-CF42-67E9AE5F014A}"/>
              </a:ext>
            </a:extLst>
          </p:cNvPr>
          <p:cNvSpPr txBox="1"/>
          <p:nvPr/>
        </p:nvSpPr>
        <p:spPr>
          <a:xfrm>
            <a:off x="1633253" y="5994072"/>
            <a:ext cx="13465496" cy="176458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it-IT" sz="3600" b="0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SMI2G </a:t>
            </a:r>
            <a:r>
              <a:rPr lang="it-IT" dirty="0">
                <a:solidFill>
                  <a:schemeClr val="accent1">
                    <a:lumMod val="50000"/>
                  </a:schemeClr>
                </a:solidFill>
              </a:rPr>
              <a:t>Panel 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dirty="0">
                <a:solidFill>
                  <a:schemeClr val="accent1">
                    <a:lumMod val="50000"/>
                  </a:schemeClr>
                </a:solidFill>
              </a:rPr>
              <a:t>FROM INNOVATION TO BUSINESS AND MARKET UPTAKE</a:t>
            </a:r>
            <a:endParaRPr kumimoji="0" lang="it-IT" sz="3600" b="0" i="0" u="none" strike="noStrike" cap="none" spc="0" normalizeH="0" baseline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t-IT" dirty="0">
                <a:solidFill>
                  <a:schemeClr val="accent1">
                    <a:lumMod val="50000"/>
                  </a:schemeClr>
                </a:solidFill>
              </a:rPr>
              <a:t>16 </a:t>
            </a:r>
            <a:r>
              <a:rPr lang="it-IT" dirty="0" err="1">
                <a:solidFill>
                  <a:schemeClr val="accent1">
                    <a:lumMod val="50000"/>
                  </a:schemeClr>
                </a:solidFill>
              </a:rPr>
              <a:t>May</a:t>
            </a:r>
            <a:r>
              <a:rPr lang="it-IT" dirty="0">
                <a:solidFill>
                  <a:schemeClr val="accent1">
                    <a:lumMod val="50000"/>
                  </a:schemeClr>
                </a:solidFill>
              </a:rPr>
              <a:t> 2022 - </a:t>
            </a:r>
            <a:r>
              <a:rPr lang="it-IT" dirty="0" err="1">
                <a:solidFill>
                  <a:schemeClr val="accent1">
                    <a:lumMod val="50000"/>
                  </a:schemeClr>
                </a:solidFill>
              </a:rPr>
              <a:t>Brussels</a:t>
            </a:r>
            <a:endParaRPr kumimoji="0" lang="en-GB" sz="3600" b="0" i="0" u="none" strike="noStrike" cap="none" spc="0" normalizeH="0" baseline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270039" y="444503"/>
            <a:ext cx="14800185" cy="975913"/>
          </a:xfrm>
        </p:spPr>
        <p:txBody>
          <a:bodyPr anchor="ctr" anchorCtr="0">
            <a:normAutofit/>
          </a:bodyPr>
          <a:lstStyle/>
          <a:p>
            <a:r>
              <a:rPr lang="it-IT" dirty="0">
                <a:solidFill>
                  <a:srgbClr val="FF5E00"/>
                </a:solidFill>
              </a:rPr>
              <a:t>The </a:t>
            </a:r>
            <a:r>
              <a:rPr lang="it-IT" dirty="0" err="1">
                <a:solidFill>
                  <a:srgbClr val="FF5E00"/>
                </a:solidFill>
              </a:rPr>
              <a:t>Opportunity</a:t>
            </a:r>
            <a:endParaRPr lang="it-IT" dirty="0">
              <a:solidFill>
                <a:srgbClr val="FF5E00"/>
              </a:solidFill>
            </a:endParaRPr>
          </a:p>
        </p:txBody>
      </p:sp>
      <p:pic>
        <p:nvPicPr>
          <p:cNvPr id="5" name="Picture 4" descr="A building with many windows&#10;&#10;Description automatically generated with low confidence">
            <a:extLst>
              <a:ext uri="{FF2B5EF4-FFF2-40B4-BE49-F238E27FC236}">
                <a16:creationId xmlns:a16="http://schemas.microsoft.com/office/drawing/2014/main" id="{5B9C2327-9634-4EBD-9A7E-05155E7A6FF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9"/>
          <a:stretch/>
        </p:blipFill>
        <p:spPr>
          <a:xfrm>
            <a:off x="-42837" y="5204698"/>
            <a:ext cx="17383101" cy="4556863"/>
          </a:xfrm>
          <a:prstGeom prst="rect">
            <a:avLst/>
          </a:prstGeom>
        </p:spPr>
      </p:pic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878CDFAF-7746-4B19-9BDE-A4E040FEE052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16070224" y="8837240"/>
            <a:ext cx="864096" cy="720080"/>
          </a:xfrm>
        </p:spPr>
        <p:txBody>
          <a:bodyPr/>
          <a:lstStyle/>
          <a:p>
            <a:pPr lvl="0"/>
            <a:fld id="{86CB4B4D-7CA3-9044-876B-883B54F8677D}" type="slidenum">
              <a:rPr lang="it-IT" sz="280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3</a:t>
            </a:fld>
            <a:endParaRPr lang="it-IT" sz="28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CCEA167-6E43-4A19-9953-718FB9FD2495}"/>
              </a:ext>
            </a:extLst>
          </p:cNvPr>
          <p:cNvSpPr txBox="1"/>
          <p:nvPr/>
        </p:nvSpPr>
        <p:spPr>
          <a:xfrm>
            <a:off x="1109291" y="2645861"/>
            <a:ext cx="14243296" cy="129266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GB" sz="2600" dirty="0">
                <a:solidFill>
                  <a:srgbClr val="00015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</a:t>
            </a:r>
            <a:r>
              <a:rPr lang="en-GB" sz="2600" b="1" dirty="0">
                <a:solidFill>
                  <a:srgbClr val="00015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Horizon Results Booster (HRB) </a:t>
            </a:r>
            <a:r>
              <a:rPr lang="en-GB" sz="2600" dirty="0">
                <a:solidFill>
                  <a:srgbClr val="00015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is the initiative by the European Commission </a:t>
            </a:r>
            <a:r>
              <a:rPr lang="en-GB" sz="2600" b="1" dirty="0">
                <a:solidFill>
                  <a:srgbClr val="00015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which aims to maximise the impact </a:t>
            </a:r>
          </a:p>
          <a:p>
            <a:pPr marL="0" indent="0" algn="ctr">
              <a:buNone/>
            </a:pPr>
            <a:r>
              <a:rPr lang="en-GB" sz="2600" b="1" dirty="0">
                <a:solidFill>
                  <a:srgbClr val="00015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of research projects </a:t>
            </a:r>
            <a:r>
              <a:rPr lang="en-GB" sz="2600" dirty="0">
                <a:solidFill>
                  <a:srgbClr val="00015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funded by </a:t>
            </a:r>
            <a:r>
              <a:rPr lang="en-GB" sz="2600" b="1" dirty="0">
                <a:solidFill>
                  <a:srgbClr val="00015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FP7</a:t>
            </a:r>
            <a:r>
              <a:rPr lang="en-GB" sz="2600" dirty="0">
                <a:solidFill>
                  <a:srgbClr val="00015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</a:t>
            </a:r>
            <a:r>
              <a:rPr lang="en-GB" sz="2600" b="1" dirty="0">
                <a:solidFill>
                  <a:srgbClr val="00015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H2020 </a:t>
            </a:r>
            <a:r>
              <a:rPr lang="en-GB" sz="2600" dirty="0">
                <a:solidFill>
                  <a:srgbClr val="00015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and</a:t>
            </a:r>
            <a:r>
              <a:rPr lang="en-GB" sz="2600" b="1" dirty="0">
                <a:solidFill>
                  <a:srgbClr val="00015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HE</a:t>
            </a:r>
            <a:r>
              <a:rPr lang="en-GB" sz="2600" dirty="0">
                <a:solidFill>
                  <a:srgbClr val="00015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  <a:r>
              <a:rPr lang="en-GB" sz="2600" b="1" dirty="0">
                <a:solidFill>
                  <a:srgbClr val="00015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</a:p>
        </p:txBody>
      </p:sp>
      <p:pic>
        <p:nvPicPr>
          <p:cNvPr id="9" name="Picture 8" descr="Text&#10;&#10;Description automatically generated">
            <a:extLst>
              <a:ext uri="{FF2B5EF4-FFF2-40B4-BE49-F238E27FC236}">
                <a16:creationId xmlns:a16="http://schemas.microsoft.com/office/drawing/2014/main" id="{497CB9ED-A673-43CD-8F7E-8E8AF1E9B0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0451" y="525557"/>
            <a:ext cx="4855086" cy="135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203408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7916BEA-27F8-40EC-A563-DE67FBF45827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it-IT" smtClean="0"/>
              <a:pPr/>
              <a:t>4</a:t>
            </a:fld>
            <a:endParaRPr lang="it-IT" dirty="0"/>
          </a:p>
        </p:txBody>
      </p:sp>
      <p:pic>
        <p:nvPicPr>
          <p:cNvPr id="22" name="Picture 21" descr="A building with many windows&#10;&#10;Description automatically generated with low confidence">
            <a:extLst>
              <a:ext uri="{FF2B5EF4-FFF2-40B4-BE49-F238E27FC236}">
                <a16:creationId xmlns:a16="http://schemas.microsoft.com/office/drawing/2014/main" id="{95A488E6-C2D0-49B9-9726-14D6282102F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57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06"/>
          <a:stretch/>
        </p:blipFill>
        <p:spPr>
          <a:xfrm>
            <a:off x="0" y="122"/>
            <a:ext cx="17330153" cy="4444629"/>
          </a:xfrm>
          <a:prstGeom prst="rect">
            <a:avLst/>
          </a:prstGeom>
        </p:spPr>
      </p:pic>
      <p:sp>
        <p:nvSpPr>
          <p:cNvPr id="25" name="Oval 24">
            <a:extLst>
              <a:ext uri="{FF2B5EF4-FFF2-40B4-BE49-F238E27FC236}">
                <a16:creationId xmlns:a16="http://schemas.microsoft.com/office/drawing/2014/main" id="{EEDB92AB-B023-4EDB-8EEE-D0C81C80B452}"/>
              </a:ext>
            </a:extLst>
          </p:cNvPr>
          <p:cNvSpPr/>
          <p:nvPr/>
        </p:nvSpPr>
        <p:spPr>
          <a:xfrm>
            <a:off x="1973387" y="3306049"/>
            <a:ext cx="2448272" cy="2430654"/>
          </a:xfrm>
          <a:prstGeom prst="ellipse">
            <a:avLst/>
          </a:prstGeom>
          <a:solidFill>
            <a:schemeClr val="bg1"/>
          </a:solidFill>
          <a:ln w="28575">
            <a:solidFill>
              <a:srgbClr val="FF5E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596F54BF-BB26-4222-809A-4D8AFF9281A7}"/>
              </a:ext>
            </a:extLst>
          </p:cNvPr>
          <p:cNvSpPr/>
          <p:nvPr/>
        </p:nvSpPr>
        <p:spPr>
          <a:xfrm>
            <a:off x="7418185" y="3344074"/>
            <a:ext cx="2448272" cy="2430654"/>
          </a:xfrm>
          <a:prstGeom prst="ellipse">
            <a:avLst/>
          </a:prstGeom>
          <a:solidFill>
            <a:schemeClr val="bg1"/>
          </a:solidFill>
          <a:ln w="28575">
            <a:solidFill>
              <a:srgbClr val="FF5E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354A6CAA-AA42-4F15-A540-BA7BFFEBC0A4}"/>
              </a:ext>
            </a:extLst>
          </p:cNvPr>
          <p:cNvSpPr/>
          <p:nvPr/>
        </p:nvSpPr>
        <p:spPr>
          <a:xfrm>
            <a:off x="12918605" y="3344074"/>
            <a:ext cx="2448272" cy="2430654"/>
          </a:xfrm>
          <a:prstGeom prst="ellipse">
            <a:avLst/>
          </a:prstGeom>
          <a:solidFill>
            <a:schemeClr val="bg1"/>
          </a:solidFill>
          <a:ln w="28575">
            <a:solidFill>
              <a:srgbClr val="FF5E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8" name="Graphic 27" descr="Marketing outline">
            <a:extLst>
              <a:ext uri="{FF2B5EF4-FFF2-40B4-BE49-F238E27FC236}">
                <a16:creationId xmlns:a16="http://schemas.microsoft.com/office/drawing/2014/main" id="{F05A605A-CF2F-4485-8667-1FF11E0671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309036" y="3545074"/>
            <a:ext cx="1799179" cy="1799179"/>
          </a:xfrm>
          <a:prstGeom prst="rect">
            <a:avLst/>
          </a:prstGeom>
        </p:spPr>
      </p:pic>
      <p:pic>
        <p:nvPicPr>
          <p:cNvPr id="29" name="Graphic 28" descr="Clipboard outline">
            <a:extLst>
              <a:ext uri="{FF2B5EF4-FFF2-40B4-BE49-F238E27FC236}">
                <a16:creationId xmlns:a16="http://schemas.microsoft.com/office/drawing/2014/main" id="{F5EAA17E-980F-42C6-932D-E1A4C4B0FBE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337947" y="3512991"/>
            <a:ext cx="1799179" cy="1799179"/>
          </a:xfrm>
          <a:prstGeom prst="rect">
            <a:avLst/>
          </a:prstGeom>
        </p:spPr>
      </p:pic>
      <p:pic>
        <p:nvPicPr>
          <p:cNvPr id="30" name="Graphic 29" descr="Meeting outline">
            <a:extLst>
              <a:ext uri="{FF2B5EF4-FFF2-40B4-BE49-F238E27FC236}">
                <a16:creationId xmlns:a16="http://schemas.microsoft.com/office/drawing/2014/main" id="{B13E9D24-B194-4B45-BB5F-BB5169D63C7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742731" y="3512990"/>
            <a:ext cx="1799179" cy="1799179"/>
          </a:xfrm>
          <a:prstGeom prst="rect">
            <a:avLst/>
          </a:prstGeom>
        </p:spPr>
      </p:pic>
      <p:sp>
        <p:nvSpPr>
          <p:cNvPr id="31" name="CasellaDiTesto 7">
            <a:extLst>
              <a:ext uri="{FF2B5EF4-FFF2-40B4-BE49-F238E27FC236}">
                <a16:creationId xmlns:a16="http://schemas.microsoft.com/office/drawing/2014/main" id="{D2950AF4-1381-4078-9011-FF94BF45CCC9}"/>
              </a:ext>
            </a:extLst>
          </p:cNvPr>
          <p:cNvSpPr txBox="1"/>
          <p:nvPr/>
        </p:nvSpPr>
        <p:spPr>
          <a:xfrm>
            <a:off x="13294033" y="5948381"/>
            <a:ext cx="1829183" cy="46166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n-GB" sz="2400" b="1" dirty="0">
                <a:solidFill>
                  <a:srgbClr val="FF5E0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Service 3</a:t>
            </a:r>
          </a:p>
        </p:txBody>
      </p:sp>
      <p:sp>
        <p:nvSpPr>
          <p:cNvPr id="32" name="CasellaDiTesto 7">
            <a:extLst>
              <a:ext uri="{FF2B5EF4-FFF2-40B4-BE49-F238E27FC236}">
                <a16:creationId xmlns:a16="http://schemas.microsoft.com/office/drawing/2014/main" id="{985DEB29-A726-47C1-9D3F-D1B2563D95AB}"/>
              </a:ext>
            </a:extLst>
          </p:cNvPr>
          <p:cNvSpPr txBox="1"/>
          <p:nvPr/>
        </p:nvSpPr>
        <p:spPr>
          <a:xfrm>
            <a:off x="7783048" y="5943644"/>
            <a:ext cx="1829183" cy="46166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n-GB" sz="2400" b="1" dirty="0">
                <a:solidFill>
                  <a:srgbClr val="FF5E0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Service 2</a:t>
            </a:r>
          </a:p>
        </p:txBody>
      </p:sp>
      <p:sp>
        <p:nvSpPr>
          <p:cNvPr id="33" name="CasellaDiTesto 7">
            <a:extLst>
              <a:ext uri="{FF2B5EF4-FFF2-40B4-BE49-F238E27FC236}">
                <a16:creationId xmlns:a16="http://schemas.microsoft.com/office/drawing/2014/main" id="{E6E27EA2-651D-4AB3-9C21-DC9E23B142F3}"/>
              </a:ext>
            </a:extLst>
          </p:cNvPr>
          <p:cNvSpPr txBox="1"/>
          <p:nvPr/>
        </p:nvSpPr>
        <p:spPr>
          <a:xfrm>
            <a:off x="2282931" y="5943643"/>
            <a:ext cx="1829183" cy="46166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n-GB" sz="2400" b="1" dirty="0">
                <a:solidFill>
                  <a:srgbClr val="FF5E0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Service 1</a:t>
            </a:r>
          </a:p>
        </p:txBody>
      </p:sp>
      <p:sp>
        <p:nvSpPr>
          <p:cNvPr id="34" name="Segnaposto testo 2">
            <a:extLst>
              <a:ext uri="{FF2B5EF4-FFF2-40B4-BE49-F238E27FC236}">
                <a16:creationId xmlns:a16="http://schemas.microsoft.com/office/drawing/2014/main" id="{D1FE2077-D30A-4C34-A290-7950DA627FCE}"/>
              </a:ext>
            </a:extLst>
          </p:cNvPr>
          <p:cNvSpPr txBox="1">
            <a:spLocks/>
          </p:cNvSpPr>
          <p:nvPr/>
        </p:nvSpPr>
        <p:spPr>
          <a:xfrm>
            <a:off x="926430" y="6482695"/>
            <a:ext cx="4700112" cy="20665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normAutofit/>
          </a:bodyPr>
          <a:lstStyle>
            <a:lvl1pPr marL="296332" indent="-296332" defTabSz="830890" eaLnBrk="1" hangingPunct="1">
              <a:spcBef>
                <a:spcPts val="799"/>
              </a:spcBef>
              <a:buSzPct val="75000"/>
              <a:buFontTx/>
              <a:buBlip>
                <a:blip r:embed="rId10"/>
              </a:buBlip>
              <a:defRPr sz="2399">
                <a:solidFill>
                  <a:srgbClr val="384F5A"/>
                </a:solidFill>
                <a:latin typeface="+mn-lt"/>
                <a:ea typeface="+mn-ea"/>
                <a:cs typeface="+mn-cs"/>
                <a:sym typeface="Calibri"/>
              </a:defRPr>
            </a:lvl1pPr>
            <a:lvl2pPr marL="740833" indent="-296332" defTabSz="830890" eaLnBrk="1" hangingPunct="1">
              <a:spcBef>
                <a:spcPts val="799"/>
              </a:spcBef>
              <a:buSzPct val="70000"/>
              <a:buFontTx/>
              <a:buBlip>
                <a:blip r:embed="rId10"/>
              </a:buBlip>
              <a:defRPr sz="2399">
                <a:solidFill>
                  <a:srgbClr val="384F5A"/>
                </a:solidFill>
                <a:latin typeface="+mn-lt"/>
                <a:ea typeface="+mn-ea"/>
                <a:cs typeface="+mn-cs"/>
                <a:sym typeface="Calibri"/>
              </a:defRPr>
            </a:lvl2pPr>
            <a:lvl3pPr marL="1185331" indent="-296332" defTabSz="830890" eaLnBrk="1" hangingPunct="1">
              <a:spcBef>
                <a:spcPts val="799"/>
              </a:spcBef>
              <a:buSzPct val="65000"/>
              <a:buFontTx/>
              <a:buBlip>
                <a:blip r:embed="rId10"/>
              </a:buBlip>
              <a:defRPr sz="2399">
                <a:solidFill>
                  <a:srgbClr val="384F5A"/>
                </a:solidFill>
                <a:latin typeface="+mn-lt"/>
                <a:ea typeface="+mn-ea"/>
                <a:cs typeface="+mn-cs"/>
                <a:sym typeface="Calibri"/>
              </a:defRPr>
            </a:lvl3pPr>
            <a:lvl4pPr marL="1629831" indent="-296332" defTabSz="830890" eaLnBrk="1" hangingPunct="1">
              <a:spcBef>
                <a:spcPts val="799"/>
              </a:spcBef>
              <a:buSzPct val="60000"/>
              <a:buFontTx/>
              <a:buBlip>
                <a:blip r:embed="rId10"/>
              </a:buBlip>
              <a:defRPr sz="2399">
                <a:solidFill>
                  <a:srgbClr val="384F5A"/>
                </a:solidFill>
                <a:latin typeface="+mn-lt"/>
                <a:ea typeface="+mn-ea"/>
                <a:cs typeface="+mn-cs"/>
                <a:sym typeface="Calibri"/>
              </a:defRPr>
            </a:lvl4pPr>
            <a:lvl5pPr marL="2074331" indent="-296332" defTabSz="830890" eaLnBrk="1" hangingPunct="1">
              <a:spcBef>
                <a:spcPts val="799"/>
              </a:spcBef>
              <a:buSzPct val="55000"/>
              <a:buFontTx/>
              <a:buBlip>
                <a:blip r:embed="rId10"/>
              </a:buBlip>
              <a:defRPr sz="2399">
                <a:solidFill>
                  <a:srgbClr val="384F5A"/>
                </a:solidFill>
                <a:latin typeface="+mn-lt"/>
                <a:ea typeface="+mn-ea"/>
                <a:cs typeface="+mn-cs"/>
                <a:sym typeface="Calibri"/>
              </a:defRPr>
            </a:lvl5pPr>
            <a:lvl6pPr marL="2752003" indent="-313518" defTabSz="830890" eaLnBrk="1" hangingPunct="1">
              <a:spcBef>
                <a:spcPts val="2560"/>
              </a:spcBef>
              <a:buSzPct val="75000"/>
              <a:buChar char="•"/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lvl6pPr>
            <a:lvl7pPr marL="3239699" indent="-313518" defTabSz="830890" eaLnBrk="1" hangingPunct="1">
              <a:spcBef>
                <a:spcPts val="2560"/>
              </a:spcBef>
              <a:buSzPct val="75000"/>
              <a:buChar char="•"/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lvl7pPr>
            <a:lvl8pPr marL="3727396" indent="-313518" defTabSz="830890" eaLnBrk="1" hangingPunct="1">
              <a:spcBef>
                <a:spcPts val="2560"/>
              </a:spcBef>
              <a:buSzPct val="75000"/>
              <a:buChar char="•"/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lvl8pPr>
            <a:lvl9pPr marL="4215092" indent="-313518" defTabSz="830890" eaLnBrk="1" hangingPunct="1">
              <a:spcBef>
                <a:spcPts val="2560"/>
              </a:spcBef>
              <a:buSzPct val="75000"/>
              <a:buChar char="•"/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marL="0" marR="0" lvl="0" indent="0" algn="ctr" defTabSz="83089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Pct val="75000"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rgbClr val="000154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/>
                <a:sym typeface="Calibri"/>
              </a:rPr>
              <a:t>Portfolio Dissemination &amp; Exploitation Strategy </a:t>
            </a: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000154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/>
                <a:sym typeface="Calibri"/>
              </a:rPr>
              <a:t>– develop a portfolio of results and design an effective dissemination and exploitation strategy (Module A, B and C).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AB22A7E-6930-4DBF-A29A-2251718B2076}"/>
              </a:ext>
            </a:extLst>
          </p:cNvPr>
          <p:cNvSpPr txBox="1"/>
          <p:nvPr/>
        </p:nvSpPr>
        <p:spPr>
          <a:xfrm>
            <a:off x="6149851" y="6758009"/>
            <a:ext cx="5448763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algn="ctr" defTabSz="830890" eaLnBrk="1" fontAlgn="auto" latinLnBrk="0" hangingPunct="1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ClrTx/>
              <a:buSzPct val="75000"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000154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/>
                <a:sym typeface="Calibri"/>
              </a:rPr>
              <a:t>Business Plan Development </a:t>
            </a:r>
            <a:r>
              <a:rPr kumimoji="0" lang="en-GB" sz="2400" i="0" u="none" strike="noStrike" kern="0" cap="none" spc="0" normalizeH="0" baseline="0" noProof="0" dirty="0">
                <a:ln>
                  <a:noFill/>
                </a:ln>
                <a:solidFill>
                  <a:srgbClr val="000154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/>
                <a:sym typeface="Calibri"/>
              </a:rPr>
              <a:t>– develop an effective business plan</a:t>
            </a: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000154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/>
                <a:sym typeface="Calibri"/>
              </a:rPr>
              <a:t>.</a:t>
            </a: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000154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/>
              <a:sym typeface="Calibri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80DD1B3-33ED-42D5-B949-3F7441C0B66B}"/>
              </a:ext>
            </a:extLst>
          </p:cNvPr>
          <p:cNvSpPr txBox="1"/>
          <p:nvPr/>
        </p:nvSpPr>
        <p:spPr>
          <a:xfrm>
            <a:off x="11786727" y="6758010"/>
            <a:ext cx="4712027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algn="ctr" defTabSz="830890" eaLnBrk="1" fontAlgn="auto" latinLnBrk="0" hangingPunct="1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ClrTx/>
              <a:buSzPct val="75000"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000154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/>
                <a:sym typeface="Calibri"/>
              </a:rPr>
              <a:t>Go To Market</a:t>
            </a:r>
            <a:r>
              <a:rPr kumimoji="0" lang="en-GB" sz="2400" i="0" u="none" strike="noStrike" kern="0" cap="none" spc="0" normalizeH="0" baseline="0" noProof="0" dirty="0">
                <a:ln>
                  <a:noFill/>
                </a:ln>
                <a:solidFill>
                  <a:srgbClr val="000154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/>
                <a:sym typeface="Calibri"/>
              </a:rPr>
              <a:t> – get your research ready for commercialisation!</a:t>
            </a:r>
          </a:p>
        </p:txBody>
      </p:sp>
    </p:spTree>
    <p:extLst>
      <p:ext uri="{BB962C8B-B14F-4D97-AF65-F5344CB8AC3E}">
        <p14:creationId xmlns:p14="http://schemas.microsoft.com/office/powerpoint/2010/main" val="2211116124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FAADD1-9A3F-4D5B-9EB8-621E84911CE5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it-IT" smtClean="0"/>
              <a:pPr/>
              <a:t>5</a:t>
            </a:fld>
            <a:endParaRPr lang="it-IT" dirty="0"/>
          </a:p>
        </p:txBody>
      </p:sp>
      <p:sp>
        <p:nvSpPr>
          <p:cNvPr id="5" name="Titolo 1">
            <a:extLst>
              <a:ext uri="{FF2B5EF4-FFF2-40B4-BE49-F238E27FC236}">
                <a16:creationId xmlns:a16="http://schemas.microsoft.com/office/drawing/2014/main" id="{11633DB9-B55F-4017-8741-A0FDAB82881C}"/>
              </a:ext>
            </a:extLst>
          </p:cNvPr>
          <p:cNvSpPr txBox="1">
            <a:spLocks noChangeArrowheads="1"/>
          </p:cNvSpPr>
          <p:nvPr/>
        </p:nvSpPr>
        <p:spPr>
          <a:xfrm>
            <a:off x="965275" y="572722"/>
            <a:ext cx="7416824" cy="9200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b">
            <a:normAutofit/>
          </a:bodyPr>
          <a:lstStyle>
            <a:lvl1pPr defTabSz="584229" eaLnBrk="1" hangingPunct="1">
              <a:defRPr sz="3600">
                <a:solidFill>
                  <a:srgbClr val="EE7F00"/>
                </a:solidFill>
                <a:latin typeface="+mn-lt"/>
                <a:ea typeface="+mn-ea"/>
                <a:cs typeface="+mn-cs"/>
                <a:sym typeface="Calibri"/>
              </a:defRPr>
            </a:lvl1pPr>
            <a:lvl2pPr indent="228611" defTabSz="584229" eaLnBrk="1" hangingPunct="1">
              <a:defRPr sz="360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lvl2pPr>
            <a:lvl3pPr indent="457223" defTabSz="584229" eaLnBrk="1" hangingPunct="1">
              <a:defRPr sz="360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lvl3pPr>
            <a:lvl4pPr indent="685835" defTabSz="584229" eaLnBrk="1" hangingPunct="1">
              <a:defRPr sz="360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lvl4pPr>
            <a:lvl5pPr indent="914446" defTabSz="584229" eaLnBrk="1" hangingPunct="1">
              <a:defRPr sz="360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lvl5pPr>
            <a:lvl6pPr indent="1143057" defTabSz="584229" eaLnBrk="1" hangingPunct="1">
              <a:defRPr sz="360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lvl6pPr>
            <a:lvl7pPr indent="1371668" defTabSz="584229" eaLnBrk="1" hangingPunct="1">
              <a:defRPr sz="360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lvl7pPr>
            <a:lvl8pPr indent="1600280" defTabSz="584229" eaLnBrk="1" hangingPunct="1">
              <a:defRPr sz="360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lvl8pPr>
            <a:lvl9pPr indent="1828892" defTabSz="584229" eaLnBrk="1" hangingPunct="1">
              <a:defRPr sz="360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marL="0" marR="0" lvl="0" indent="0" defTabSz="58422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en-US" b="1" i="0" u="none" strike="noStrike" kern="0" cap="none" spc="0" normalizeH="0" baseline="0" noProof="0" dirty="0">
                <a:ln>
                  <a:noFill/>
                </a:ln>
                <a:solidFill>
                  <a:srgbClr val="FF5E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/>
                <a:sym typeface="Calibri"/>
              </a:rPr>
              <a:t>How can </a:t>
            </a:r>
            <a:r>
              <a:rPr kumimoji="0" lang="it-IT" altLang="en-US" b="1" i="0" u="none" strike="noStrike" kern="0" cap="none" spc="0" normalizeH="0" baseline="0" noProof="0" dirty="0" err="1">
                <a:ln>
                  <a:noFill/>
                </a:ln>
                <a:solidFill>
                  <a:srgbClr val="FF5E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/>
                <a:sym typeface="Calibri"/>
              </a:rPr>
              <a:t>you</a:t>
            </a:r>
            <a:r>
              <a:rPr kumimoji="0" lang="it-IT" altLang="en-US" b="1" i="0" u="none" strike="noStrike" kern="0" cap="none" spc="0" normalizeH="0" baseline="0" noProof="0" dirty="0">
                <a:ln>
                  <a:noFill/>
                </a:ln>
                <a:solidFill>
                  <a:srgbClr val="FF5E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/>
                <a:sym typeface="Calibri"/>
              </a:rPr>
              <a:t> </a:t>
            </a:r>
            <a:r>
              <a:rPr kumimoji="0" lang="it-IT" altLang="en-US" b="1" i="0" u="none" strike="noStrike" kern="0" cap="none" spc="0" normalizeH="0" baseline="0" noProof="0" dirty="0" err="1">
                <a:ln>
                  <a:noFill/>
                </a:ln>
                <a:solidFill>
                  <a:srgbClr val="FF5E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/>
                <a:sym typeface="Calibri"/>
              </a:rPr>
              <a:t>apply</a:t>
            </a:r>
            <a:r>
              <a:rPr kumimoji="0" lang="it-IT" altLang="en-US" b="1" i="0" u="none" strike="noStrike" kern="0" cap="none" spc="0" normalizeH="0" baseline="0" noProof="0" dirty="0">
                <a:ln>
                  <a:noFill/>
                </a:ln>
                <a:solidFill>
                  <a:srgbClr val="FF5E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/>
                <a:sym typeface="Calibri"/>
              </a:rPr>
              <a:t>? </a:t>
            </a:r>
          </a:p>
        </p:txBody>
      </p:sp>
      <p:sp>
        <p:nvSpPr>
          <p:cNvPr id="10" name="Segnaposto testo 2">
            <a:extLst>
              <a:ext uri="{FF2B5EF4-FFF2-40B4-BE49-F238E27FC236}">
                <a16:creationId xmlns:a16="http://schemas.microsoft.com/office/drawing/2014/main" id="{B64CF586-5ECE-48DE-96B7-3D211C60B4F1}"/>
              </a:ext>
            </a:extLst>
          </p:cNvPr>
          <p:cNvSpPr txBox="1">
            <a:spLocks/>
          </p:cNvSpPr>
          <p:nvPr/>
        </p:nvSpPr>
        <p:spPr>
          <a:xfrm>
            <a:off x="1469971" y="1929443"/>
            <a:ext cx="14400320" cy="21156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 marL="208362" indent="-208362" defTabSz="584229" eaLnBrk="1" hangingPunct="1">
              <a:spcBef>
                <a:spcPts val="562"/>
              </a:spcBef>
              <a:buSzPct val="75000"/>
              <a:buFontTx/>
              <a:buBlip>
                <a:blip r:embed="rId2"/>
              </a:buBlip>
              <a:defRPr sz="1687">
                <a:solidFill>
                  <a:srgbClr val="384F5A"/>
                </a:solidFill>
                <a:latin typeface="+mn-lt"/>
                <a:ea typeface="+mn-ea"/>
                <a:cs typeface="+mn-cs"/>
                <a:sym typeface="Calibri"/>
              </a:defRPr>
            </a:lvl1pPr>
            <a:lvl2pPr marL="520906" indent="-208362" defTabSz="584229" eaLnBrk="1" hangingPunct="1">
              <a:spcBef>
                <a:spcPts val="562"/>
              </a:spcBef>
              <a:buSzPct val="70000"/>
              <a:buFontTx/>
              <a:buBlip>
                <a:blip r:embed="rId2"/>
              </a:buBlip>
              <a:defRPr sz="1687">
                <a:solidFill>
                  <a:srgbClr val="384F5A"/>
                </a:solidFill>
                <a:latin typeface="+mn-lt"/>
                <a:ea typeface="+mn-ea"/>
                <a:cs typeface="+mn-cs"/>
                <a:sym typeface="Calibri"/>
              </a:defRPr>
            </a:lvl2pPr>
            <a:lvl3pPr marL="833449" indent="-208362" defTabSz="584229" eaLnBrk="1" hangingPunct="1">
              <a:spcBef>
                <a:spcPts val="562"/>
              </a:spcBef>
              <a:buSzPct val="65000"/>
              <a:buFontTx/>
              <a:buBlip>
                <a:blip r:embed="rId2"/>
              </a:buBlip>
              <a:defRPr sz="1687">
                <a:solidFill>
                  <a:srgbClr val="384F5A"/>
                </a:solidFill>
                <a:latin typeface="+mn-lt"/>
                <a:ea typeface="+mn-ea"/>
                <a:cs typeface="+mn-cs"/>
                <a:sym typeface="Calibri"/>
              </a:defRPr>
            </a:lvl3pPr>
            <a:lvl4pPr marL="1145993" indent="-208362" defTabSz="584229" eaLnBrk="1" hangingPunct="1">
              <a:spcBef>
                <a:spcPts val="562"/>
              </a:spcBef>
              <a:buSzPct val="60000"/>
              <a:buFontTx/>
              <a:buBlip>
                <a:blip r:embed="rId2"/>
              </a:buBlip>
              <a:defRPr sz="1687">
                <a:solidFill>
                  <a:srgbClr val="384F5A"/>
                </a:solidFill>
                <a:latin typeface="+mn-lt"/>
                <a:ea typeface="+mn-ea"/>
                <a:cs typeface="+mn-cs"/>
                <a:sym typeface="Calibri"/>
              </a:defRPr>
            </a:lvl4pPr>
            <a:lvl5pPr marL="1458537" indent="-208362" defTabSz="584229" eaLnBrk="1" hangingPunct="1">
              <a:spcBef>
                <a:spcPts val="562"/>
              </a:spcBef>
              <a:buSzPct val="55000"/>
              <a:buFontTx/>
              <a:buBlip>
                <a:blip r:embed="rId2"/>
              </a:buBlip>
              <a:defRPr sz="1687">
                <a:solidFill>
                  <a:srgbClr val="384F5A"/>
                </a:solidFill>
                <a:latin typeface="+mn-lt"/>
                <a:ea typeface="+mn-ea"/>
                <a:cs typeface="+mn-cs"/>
                <a:sym typeface="Calibri"/>
              </a:defRPr>
            </a:lvl5pPr>
            <a:lvl6pPr marL="1935032" indent="-220446" defTabSz="584229" eaLnBrk="1" hangingPunct="1">
              <a:spcBef>
                <a:spcPts val="1800"/>
              </a:spcBef>
              <a:buSzPct val="75000"/>
              <a:buChar char="•"/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lvl6pPr>
            <a:lvl7pPr marL="2277949" indent="-220446" defTabSz="584229" eaLnBrk="1" hangingPunct="1">
              <a:spcBef>
                <a:spcPts val="1800"/>
              </a:spcBef>
              <a:buSzPct val="75000"/>
              <a:buChar char="•"/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lvl7pPr>
            <a:lvl8pPr marL="2620866" indent="-220446" defTabSz="584229" eaLnBrk="1" hangingPunct="1">
              <a:spcBef>
                <a:spcPts val="1800"/>
              </a:spcBef>
              <a:buSzPct val="75000"/>
              <a:buChar char="•"/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lvl8pPr>
            <a:lvl9pPr marL="2963783" indent="-220446" defTabSz="584229" eaLnBrk="1" hangingPunct="1">
              <a:spcBef>
                <a:spcPts val="1800"/>
              </a:spcBef>
              <a:buSzPct val="75000"/>
              <a:buChar char="•"/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marR="0" lvl="0" algn="l" defTabSz="584229" eaLnBrk="1" fontAlgn="auto" latinLnBrk="0" hangingPunct="1">
              <a:lnSpc>
                <a:spcPct val="100000"/>
              </a:lnSpc>
              <a:spcBef>
                <a:spcPts val="562"/>
              </a:spcBef>
              <a:spcAft>
                <a:spcPts val="0"/>
              </a:spcAft>
              <a:buClrTx/>
              <a:buSzPct val="75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600" b="0" i="0" u="none" strike="noStrike" kern="0" cap="none" spc="0" normalizeH="0" baseline="0" noProof="0" dirty="0">
                <a:ln>
                  <a:noFill/>
                </a:ln>
                <a:solidFill>
                  <a:srgbClr val="000154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/>
                <a:sym typeface="Calibri"/>
              </a:rPr>
              <a:t>Application is </a:t>
            </a:r>
            <a:r>
              <a:rPr kumimoji="0" lang="en-GB" sz="2600" b="1" i="0" u="none" strike="noStrike" kern="0" cap="none" spc="0" normalizeH="0" baseline="0" noProof="0" dirty="0">
                <a:ln>
                  <a:noFill/>
                </a:ln>
                <a:solidFill>
                  <a:srgbClr val="000154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/>
                <a:sym typeface="Calibri"/>
              </a:rPr>
              <a:t>public and open </a:t>
            </a:r>
            <a:r>
              <a:rPr kumimoji="0" lang="en-GB" sz="2600" b="0" i="0" u="none" strike="noStrike" kern="0" cap="none" spc="0" normalizeH="0" baseline="0" noProof="0" dirty="0">
                <a:ln>
                  <a:noFill/>
                </a:ln>
                <a:solidFill>
                  <a:srgbClr val="000154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/>
                <a:sym typeface="Calibri"/>
              </a:rPr>
              <a:t>to anyone eligible</a:t>
            </a:r>
          </a:p>
          <a:p>
            <a:pPr marR="0" lvl="0" algn="l" defTabSz="584229" eaLnBrk="1" fontAlgn="auto" latinLnBrk="0" hangingPunct="1">
              <a:lnSpc>
                <a:spcPct val="100000"/>
              </a:lnSpc>
              <a:spcBef>
                <a:spcPts val="562"/>
              </a:spcBef>
              <a:spcAft>
                <a:spcPts val="0"/>
              </a:spcAft>
              <a:buClrTx/>
              <a:buSzPct val="75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600" b="1" i="0" u="none" strike="noStrike" kern="0" cap="none" spc="0" normalizeH="0" baseline="0" noProof="0" dirty="0">
                <a:ln>
                  <a:noFill/>
                </a:ln>
                <a:solidFill>
                  <a:srgbClr val="000154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/>
                <a:sym typeface="Calibri"/>
              </a:rPr>
              <a:t>Request for services</a:t>
            </a:r>
            <a:r>
              <a:rPr kumimoji="0" lang="en-GB" sz="2600" b="0" i="0" u="none" strike="noStrike" kern="0" cap="none" spc="0" normalizeH="0" baseline="0" noProof="0" dirty="0">
                <a:ln>
                  <a:noFill/>
                </a:ln>
                <a:solidFill>
                  <a:srgbClr val="000154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/>
                <a:sym typeface="Calibri"/>
              </a:rPr>
              <a:t>: click on the “request for services” button on the website</a:t>
            </a:r>
          </a:p>
          <a:p>
            <a:pPr marR="0" lvl="0" algn="l" defTabSz="584229" eaLnBrk="1" fontAlgn="auto" latinLnBrk="0" hangingPunct="1">
              <a:lnSpc>
                <a:spcPct val="100000"/>
              </a:lnSpc>
              <a:spcBef>
                <a:spcPts val="562"/>
              </a:spcBef>
              <a:spcAft>
                <a:spcPts val="0"/>
              </a:spcAft>
              <a:buClrTx/>
              <a:buSzPct val="75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600" b="1" i="0" u="none" strike="noStrike" kern="0" cap="none" spc="0" normalizeH="0" baseline="0" noProof="0" dirty="0">
                <a:ln>
                  <a:noFill/>
                </a:ln>
                <a:solidFill>
                  <a:srgbClr val="000154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/>
                <a:sym typeface="Calibri"/>
              </a:rPr>
              <a:t>Fill out the application form </a:t>
            </a:r>
            <a:r>
              <a:rPr kumimoji="0" lang="en-GB" sz="2600" b="0" i="0" u="none" strike="noStrike" kern="0" cap="none" spc="0" normalizeH="0" baseline="0" noProof="0" dirty="0">
                <a:ln>
                  <a:noFill/>
                </a:ln>
                <a:solidFill>
                  <a:srgbClr val="000154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/>
                <a:sym typeface="Calibri"/>
              </a:rPr>
              <a:t>(direct access through: </a:t>
            </a:r>
            <a:r>
              <a:rPr kumimoji="0" lang="en-GB" sz="2600" b="0" i="0" u="none" strike="noStrike" kern="0" cap="none" spc="0" normalizeH="0" baseline="0" noProof="0" dirty="0">
                <a:ln>
                  <a:noFill/>
                </a:ln>
                <a:solidFill>
                  <a:srgbClr val="000154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/>
                <a:sym typeface="Calibri"/>
                <a:hlinkClick r:id="rId3"/>
              </a:rPr>
              <a:t>https://www.horizonresultsbooster.eu/HRBApplications/ApplicationForm</a:t>
            </a:r>
            <a:r>
              <a:rPr kumimoji="0" lang="en-GB" sz="2600" b="0" i="0" u="none" strike="noStrike" kern="0" cap="none" spc="0" normalizeH="0" baseline="0" noProof="0" dirty="0">
                <a:ln>
                  <a:noFill/>
                </a:ln>
                <a:solidFill>
                  <a:srgbClr val="000154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/>
                <a:sym typeface="Calibri"/>
              </a:rPr>
              <a:t>) </a:t>
            </a:r>
            <a:endParaRPr kumimoji="0" lang="en-GB" sz="2600" b="0" i="0" u="none" strike="noStrike" kern="0" cap="none" spc="0" normalizeH="0" baseline="0" noProof="0" dirty="0">
              <a:ln>
                <a:noFill/>
              </a:ln>
              <a:solidFill>
                <a:srgbClr val="384F5A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/>
              <a:sym typeface="Calibri"/>
            </a:endParaRPr>
          </a:p>
          <a:p>
            <a:pPr marL="208362" marR="0" lvl="0" indent="-208362" defTabSz="584229" eaLnBrk="1" fontAlgn="auto" latinLnBrk="0" hangingPunct="1">
              <a:lnSpc>
                <a:spcPct val="100000"/>
              </a:lnSpc>
              <a:spcBef>
                <a:spcPts val="562"/>
              </a:spcBef>
              <a:spcAft>
                <a:spcPts val="0"/>
              </a:spcAft>
              <a:buClrTx/>
              <a:buSzPct val="75000"/>
              <a:buFontTx/>
              <a:buBlip>
                <a:blip r:embed="rId2"/>
              </a:buBlip>
              <a:tabLst/>
              <a:defRPr/>
            </a:pPr>
            <a:endParaRPr kumimoji="0" lang="en-GB" sz="2600" b="0" i="0" u="none" strike="noStrike" kern="0" cap="none" spc="0" normalizeH="0" baseline="0" noProof="0" dirty="0">
              <a:ln>
                <a:noFill/>
              </a:ln>
              <a:solidFill>
                <a:srgbClr val="384F5A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/>
              <a:sym typeface="Calibri"/>
            </a:endParaRPr>
          </a:p>
          <a:p>
            <a:pPr marL="208362" marR="0" lvl="0" indent="-208362" defTabSz="584229" eaLnBrk="1" fontAlgn="auto" latinLnBrk="0" hangingPunct="1">
              <a:lnSpc>
                <a:spcPct val="100000"/>
              </a:lnSpc>
              <a:spcBef>
                <a:spcPts val="562"/>
              </a:spcBef>
              <a:spcAft>
                <a:spcPts val="0"/>
              </a:spcAft>
              <a:buClrTx/>
              <a:buSzPct val="75000"/>
              <a:buFontTx/>
              <a:buBlip>
                <a:blip r:embed="rId2"/>
              </a:buBlip>
              <a:tabLst/>
              <a:defRPr/>
            </a:pPr>
            <a:endParaRPr kumimoji="0" lang="en-GB" sz="2600" b="0" i="0" u="none" strike="noStrike" kern="0" cap="none" spc="0" normalizeH="0" baseline="0" noProof="0" dirty="0">
              <a:ln>
                <a:noFill/>
              </a:ln>
              <a:solidFill>
                <a:srgbClr val="384F5A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/>
              <a:sym typeface="Calibri"/>
            </a:endParaRPr>
          </a:p>
          <a:p>
            <a:pPr marL="208362" marR="0" lvl="0" indent="-208362" defTabSz="584229" eaLnBrk="1" fontAlgn="auto" latinLnBrk="0" hangingPunct="1">
              <a:lnSpc>
                <a:spcPct val="100000"/>
              </a:lnSpc>
              <a:spcBef>
                <a:spcPts val="562"/>
              </a:spcBef>
              <a:spcAft>
                <a:spcPts val="0"/>
              </a:spcAft>
              <a:buClrTx/>
              <a:buSzPct val="75000"/>
              <a:buFontTx/>
              <a:buBlip>
                <a:blip r:embed="rId2"/>
              </a:buBlip>
              <a:tabLst/>
              <a:defRPr/>
            </a:pPr>
            <a:endParaRPr kumimoji="0" lang="en-GB" sz="2600" b="0" i="0" u="none" strike="noStrike" kern="0" cap="none" spc="0" normalizeH="0" baseline="0" noProof="0" dirty="0">
              <a:ln>
                <a:noFill/>
              </a:ln>
              <a:solidFill>
                <a:srgbClr val="384F5A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/>
              <a:sym typeface="Calibri"/>
            </a:endParaRPr>
          </a:p>
          <a:p>
            <a:pPr marL="0" marR="0" lvl="0" indent="0" defTabSz="584229" eaLnBrk="1" fontAlgn="auto" latinLnBrk="0" hangingPunct="1">
              <a:lnSpc>
                <a:spcPct val="100000"/>
              </a:lnSpc>
              <a:spcBef>
                <a:spcPts val="562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/>
            </a:pPr>
            <a:endParaRPr kumimoji="0" lang="it-IT" sz="2600" b="0" i="0" u="none" strike="noStrike" kern="0" cap="none" spc="0" normalizeH="0" baseline="0" noProof="0" dirty="0">
              <a:ln>
                <a:noFill/>
              </a:ln>
              <a:solidFill>
                <a:srgbClr val="384F5A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/>
              <a:sym typeface="Calibri"/>
            </a:endParaRPr>
          </a:p>
        </p:txBody>
      </p:sp>
      <p:pic>
        <p:nvPicPr>
          <p:cNvPr id="11" name="Picture 7">
            <a:extLst>
              <a:ext uri="{FF2B5EF4-FFF2-40B4-BE49-F238E27FC236}">
                <a16:creationId xmlns:a16="http://schemas.microsoft.com/office/drawing/2014/main" id="{DFBEC783-F817-46B3-B80A-6DC190DE31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09"/>
          <a:stretch>
            <a:fillRect/>
          </a:stretch>
        </p:blipFill>
        <p:spPr bwMode="auto">
          <a:xfrm>
            <a:off x="483734" y="4136184"/>
            <a:ext cx="8186397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Immagine 4">
            <a:extLst>
              <a:ext uri="{FF2B5EF4-FFF2-40B4-BE49-F238E27FC236}">
                <a16:creationId xmlns:a16="http://schemas.microsoft.com/office/drawing/2014/main" id="{2E1722F1-0BB1-4461-88EA-704F2C8052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16" r="19560" b="6688"/>
          <a:stretch>
            <a:fillRect/>
          </a:stretch>
        </p:blipFill>
        <p:spPr bwMode="auto">
          <a:xfrm>
            <a:off x="8238083" y="4463360"/>
            <a:ext cx="8907248" cy="4718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e 5">
            <a:extLst>
              <a:ext uri="{FF2B5EF4-FFF2-40B4-BE49-F238E27FC236}">
                <a16:creationId xmlns:a16="http://schemas.microsoft.com/office/drawing/2014/main" id="{1805778A-6CAD-49B7-8AEF-44D7B274DD22}"/>
              </a:ext>
            </a:extLst>
          </p:cNvPr>
          <p:cNvSpPr/>
          <p:nvPr/>
        </p:nvSpPr>
        <p:spPr>
          <a:xfrm>
            <a:off x="3090606" y="6442453"/>
            <a:ext cx="3384376" cy="1440160"/>
          </a:xfrm>
          <a:custGeom>
            <a:avLst/>
            <a:gdLst>
              <a:gd name="connsiteX0" fmla="*/ 0 w 3384376"/>
              <a:gd name="connsiteY0" fmla="*/ 720080 h 1440160"/>
              <a:gd name="connsiteX1" fmla="*/ 1692188 w 3384376"/>
              <a:gd name="connsiteY1" fmla="*/ 0 h 1440160"/>
              <a:gd name="connsiteX2" fmla="*/ 3384376 w 3384376"/>
              <a:gd name="connsiteY2" fmla="*/ 720080 h 1440160"/>
              <a:gd name="connsiteX3" fmla="*/ 1692188 w 3384376"/>
              <a:gd name="connsiteY3" fmla="*/ 1440160 h 1440160"/>
              <a:gd name="connsiteX4" fmla="*/ 0 w 3384376"/>
              <a:gd name="connsiteY4" fmla="*/ 720080 h 1440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4376" h="1440160" extrusionOk="0">
                <a:moveTo>
                  <a:pt x="0" y="720080"/>
                </a:moveTo>
                <a:cubicBezTo>
                  <a:pt x="-54158" y="217027"/>
                  <a:pt x="740596" y="18221"/>
                  <a:pt x="1692188" y="0"/>
                </a:cubicBezTo>
                <a:cubicBezTo>
                  <a:pt x="2660369" y="20235"/>
                  <a:pt x="3375817" y="306147"/>
                  <a:pt x="3384376" y="720080"/>
                </a:cubicBezTo>
                <a:cubicBezTo>
                  <a:pt x="3227646" y="1084837"/>
                  <a:pt x="2628086" y="1429523"/>
                  <a:pt x="1692188" y="1440160"/>
                </a:cubicBezTo>
                <a:cubicBezTo>
                  <a:pt x="722766" y="1392122"/>
                  <a:pt x="34535" y="1070488"/>
                  <a:pt x="0" y="720080"/>
                </a:cubicBezTo>
                <a:close/>
              </a:path>
            </a:pathLst>
          </a:custGeom>
          <a:noFill/>
          <a:ln w="57150" cap="flat">
            <a:solidFill>
              <a:srgbClr val="FF0000"/>
            </a:solidFill>
            <a:miter lim="400000"/>
            <a:extLst>
              <a:ext uri="{C807C97D-BFC1-408E-A445-0C87EB9F89A2}">
                <ask:lineSketchStyleProps xmlns:ask="http://schemas.microsoft.com/office/drawing/2018/sketchyshapes" xmlns="" sd="4172447036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3" name="Ovale 12">
            <a:extLst>
              <a:ext uri="{FF2B5EF4-FFF2-40B4-BE49-F238E27FC236}">
                <a16:creationId xmlns:a16="http://schemas.microsoft.com/office/drawing/2014/main" id="{F1EAEB90-B8EF-4F2B-A6EA-604F3E9BE230}"/>
              </a:ext>
            </a:extLst>
          </p:cNvPr>
          <p:cNvSpPr/>
          <p:nvPr/>
        </p:nvSpPr>
        <p:spPr>
          <a:xfrm>
            <a:off x="7662020" y="5245539"/>
            <a:ext cx="9207578" cy="3026349"/>
          </a:xfrm>
          <a:custGeom>
            <a:avLst/>
            <a:gdLst>
              <a:gd name="connsiteX0" fmla="*/ 0 w 9207578"/>
              <a:gd name="connsiteY0" fmla="*/ 1513175 h 3026349"/>
              <a:gd name="connsiteX1" fmla="*/ 4603789 w 9207578"/>
              <a:gd name="connsiteY1" fmla="*/ 0 h 3026349"/>
              <a:gd name="connsiteX2" fmla="*/ 9207578 w 9207578"/>
              <a:gd name="connsiteY2" fmla="*/ 1513175 h 3026349"/>
              <a:gd name="connsiteX3" fmla="*/ 4603789 w 9207578"/>
              <a:gd name="connsiteY3" fmla="*/ 3026350 h 3026349"/>
              <a:gd name="connsiteX4" fmla="*/ 0 w 9207578"/>
              <a:gd name="connsiteY4" fmla="*/ 1513175 h 3026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7578" h="3026349" extrusionOk="0">
                <a:moveTo>
                  <a:pt x="0" y="1513175"/>
                </a:moveTo>
                <a:cubicBezTo>
                  <a:pt x="-128680" y="427125"/>
                  <a:pt x="1975634" y="91578"/>
                  <a:pt x="4603789" y="0"/>
                </a:cubicBezTo>
                <a:cubicBezTo>
                  <a:pt x="7243784" y="58634"/>
                  <a:pt x="9169460" y="605131"/>
                  <a:pt x="9207578" y="1513175"/>
                </a:cubicBezTo>
                <a:cubicBezTo>
                  <a:pt x="8865268" y="2276952"/>
                  <a:pt x="7179472" y="2761368"/>
                  <a:pt x="4603789" y="3026350"/>
                </a:cubicBezTo>
                <a:cubicBezTo>
                  <a:pt x="2009659" y="2955327"/>
                  <a:pt x="92025" y="2222888"/>
                  <a:pt x="0" y="1513175"/>
                </a:cubicBezTo>
                <a:close/>
              </a:path>
            </a:pathLst>
          </a:custGeom>
          <a:noFill/>
          <a:ln w="57150" cap="flat">
            <a:solidFill>
              <a:srgbClr val="FF0000"/>
            </a:solidFill>
            <a:miter lim="400000"/>
            <a:extLst>
              <a:ext uri="{C807C97D-BFC1-408E-A445-0C87EB9F89A2}">
                <ask:lineSketchStyleProps xmlns:ask="http://schemas.microsoft.com/office/drawing/2018/sketchyshapes" xmlns="" sd="4172447036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304345397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522A84-9F75-1AC7-CDB1-8093E59D87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909491" y="8147668"/>
            <a:ext cx="15599557" cy="1593056"/>
          </a:xfrm>
        </p:spPr>
        <p:txBody>
          <a:bodyPr>
            <a:noAutofit/>
          </a:bodyPr>
          <a:lstStyle/>
          <a:p>
            <a:r>
              <a:rPr lang="en-GB" sz="3600" dirty="0">
                <a:latin typeface="+mn-lt"/>
                <a:hlinkClick r:id="rId2"/>
              </a:rPr>
              <a:t>https://ec.europa.eu/research/participants/docs/h2020-funding-guide/other/event220525.htm</a:t>
            </a:r>
            <a:r>
              <a:rPr lang="en-GB" sz="3600" dirty="0">
                <a:latin typeface="+mn-lt"/>
              </a:rPr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F4DA05-4646-15A4-BCFC-954DC0BCB055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it-IT" smtClean="0"/>
              <a:pPr/>
              <a:t>6</a:t>
            </a:fld>
            <a:endParaRPr lang="it-IT" dirty="0"/>
          </a:p>
        </p:txBody>
      </p:sp>
      <p:pic>
        <p:nvPicPr>
          <p:cNvPr id="6" name="Picture 5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8BB878EC-223D-79BE-B167-76F0BD808D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3916" y="1564432"/>
            <a:ext cx="13406935" cy="6411683"/>
          </a:xfrm>
          <a:prstGeom prst="rect">
            <a:avLst/>
          </a:prstGeom>
        </p:spPr>
      </p:pic>
      <p:sp>
        <p:nvSpPr>
          <p:cNvPr id="8" name="Titolo 1">
            <a:extLst>
              <a:ext uri="{FF2B5EF4-FFF2-40B4-BE49-F238E27FC236}">
                <a16:creationId xmlns:a16="http://schemas.microsoft.com/office/drawing/2014/main" id="{052C71E5-0609-83F5-9A66-6FBC512E6195}"/>
              </a:ext>
            </a:extLst>
          </p:cNvPr>
          <p:cNvSpPr txBox="1">
            <a:spLocks noChangeArrowheads="1"/>
          </p:cNvSpPr>
          <p:nvPr/>
        </p:nvSpPr>
        <p:spPr>
          <a:xfrm>
            <a:off x="1383875" y="498832"/>
            <a:ext cx="14127015" cy="9200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b">
            <a:normAutofit/>
          </a:bodyPr>
          <a:lstStyle>
            <a:lvl1pPr defTabSz="584229" eaLnBrk="1" hangingPunct="1">
              <a:defRPr sz="3600">
                <a:solidFill>
                  <a:srgbClr val="EE7F00"/>
                </a:solidFill>
                <a:latin typeface="+mn-lt"/>
                <a:ea typeface="+mn-ea"/>
                <a:cs typeface="+mn-cs"/>
                <a:sym typeface="Calibri"/>
              </a:defRPr>
            </a:lvl1pPr>
            <a:lvl2pPr indent="228611" defTabSz="584229" eaLnBrk="1" hangingPunct="1">
              <a:defRPr sz="360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lvl2pPr>
            <a:lvl3pPr indent="457223" defTabSz="584229" eaLnBrk="1" hangingPunct="1">
              <a:defRPr sz="360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lvl3pPr>
            <a:lvl4pPr indent="685835" defTabSz="584229" eaLnBrk="1" hangingPunct="1">
              <a:defRPr sz="360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lvl4pPr>
            <a:lvl5pPr indent="914446" defTabSz="584229" eaLnBrk="1" hangingPunct="1">
              <a:defRPr sz="360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lvl5pPr>
            <a:lvl6pPr indent="1143057" defTabSz="584229" eaLnBrk="1" hangingPunct="1">
              <a:defRPr sz="360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lvl6pPr>
            <a:lvl7pPr indent="1371668" defTabSz="584229" eaLnBrk="1" hangingPunct="1">
              <a:defRPr sz="360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lvl7pPr>
            <a:lvl8pPr indent="1600280" defTabSz="584229" eaLnBrk="1" hangingPunct="1">
              <a:defRPr sz="360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lvl8pPr>
            <a:lvl9pPr indent="1828892" defTabSz="584229" eaLnBrk="1" hangingPunct="1">
              <a:defRPr sz="360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marL="0" marR="0" lvl="0" indent="0" defTabSz="58422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altLang="en-US" b="1" dirty="0">
                <a:solidFill>
                  <a:srgbClr val="FF5E0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/>
              </a:rPr>
              <a:t>HRB Info Session – 25 </a:t>
            </a:r>
            <a:r>
              <a:rPr lang="it-IT" altLang="en-US" b="1" dirty="0" err="1">
                <a:solidFill>
                  <a:srgbClr val="FF5E0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/>
              </a:rPr>
              <a:t>May</a:t>
            </a:r>
            <a:r>
              <a:rPr lang="it-IT" altLang="en-US" b="1" dirty="0">
                <a:solidFill>
                  <a:srgbClr val="FF5E0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/>
              </a:rPr>
              <a:t> </a:t>
            </a:r>
            <a:r>
              <a:rPr lang="it-IT" altLang="en-US" b="1" dirty="0" err="1">
                <a:solidFill>
                  <a:srgbClr val="FF5E0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/>
              </a:rPr>
              <a:t>at</a:t>
            </a:r>
            <a:r>
              <a:rPr lang="it-IT" altLang="en-US" b="1" dirty="0">
                <a:solidFill>
                  <a:srgbClr val="FF5E0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/>
              </a:rPr>
              <a:t> 10h00 – online event</a:t>
            </a:r>
            <a:r>
              <a:rPr kumimoji="0" lang="it-IT" altLang="en-US" b="1" i="0" u="none" strike="noStrike" kern="0" cap="none" spc="0" normalizeH="0" baseline="0" noProof="0" dirty="0">
                <a:ln>
                  <a:noFill/>
                </a:ln>
                <a:solidFill>
                  <a:srgbClr val="FF5E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/>
                <a:sym typeface="Calibri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19085818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>
            <a:spLocks noGrp="1"/>
          </p:cNvSpPr>
          <p:nvPr>
            <p:ph type="body" idx="1"/>
          </p:nvPr>
        </p:nvSpPr>
        <p:spPr>
          <a:xfrm>
            <a:off x="7950051" y="2428528"/>
            <a:ext cx="8568952" cy="5472608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>
                <a:solidFill>
                  <a:srgbClr val="000000"/>
                </a:solidFill>
              </a:defRPr>
            </a:pPr>
            <a:r>
              <a:rPr lang="it-IT" sz="4000" b="1" dirty="0">
                <a:solidFill>
                  <a:schemeClr val="bg1"/>
                </a:solidFill>
                <a:latin typeface="Segoe UI" panose="020B0502040204020203" pitchFamily="34" charset="0"/>
              </a:rPr>
              <a:t>Alessia Melasecche </a:t>
            </a:r>
            <a:r>
              <a:rPr lang="it-IT" sz="4000" b="1" dirty="0" err="1">
                <a:solidFill>
                  <a:schemeClr val="bg1"/>
                </a:solidFill>
                <a:latin typeface="Segoe UI" panose="020B0502040204020203" pitchFamily="34" charset="0"/>
              </a:rPr>
              <a:t>Germin</a:t>
            </a:r>
            <a:endParaRPr lang="it-IT" sz="4000" b="1" dirty="0">
              <a:solidFill>
                <a:schemeClr val="bg1"/>
              </a:solidFill>
              <a:latin typeface="Segoe UI" panose="020B0502040204020203" pitchFamily="34" charset="0"/>
            </a:endParaRPr>
          </a:p>
          <a:p>
            <a:pPr>
              <a:defRPr>
                <a:solidFill>
                  <a:srgbClr val="000000"/>
                </a:solidFill>
              </a:defRPr>
            </a:pPr>
            <a:r>
              <a:rPr lang="it-IT" sz="4000" b="1" dirty="0">
                <a:solidFill>
                  <a:schemeClr val="bg1"/>
                </a:solidFill>
                <a:latin typeface="Segoe UI" panose="020B0502040204020203" pitchFamily="34" charset="0"/>
              </a:rPr>
              <a:t>Lorenzo Barabani</a:t>
            </a:r>
          </a:p>
          <a:p>
            <a:pPr>
              <a:defRPr>
                <a:solidFill>
                  <a:srgbClr val="000000"/>
                </a:solidFill>
              </a:defRPr>
            </a:pPr>
            <a:r>
              <a:rPr lang="it-IT" sz="4000" b="1" dirty="0">
                <a:solidFill>
                  <a:schemeClr val="bg1"/>
                </a:solidFill>
                <a:latin typeface="Segoe UI" panose="020B0502040204020203" pitchFamily="34" charset="0"/>
              </a:rPr>
              <a:t>Rosellina </a:t>
            </a:r>
            <a:r>
              <a:rPr lang="it-IT" sz="4000" b="1">
                <a:solidFill>
                  <a:schemeClr val="bg1"/>
                </a:solidFill>
                <a:latin typeface="Segoe UI" panose="020B0502040204020203" pitchFamily="34" charset="0"/>
              </a:rPr>
              <a:t>Di Santo</a:t>
            </a:r>
            <a:endParaRPr lang="it-IT" sz="4000" b="1" dirty="0">
              <a:solidFill>
                <a:schemeClr val="bg1"/>
              </a:solidFill>
              <a:latin typeface="Segoe UI" panose="020B0502040204020203" pitchFamily="34" charset="0"/>
            </a:endParaRPr>
          </a:p>
          <a:p>
            <a:pPr>
              <a:defRPr>
                <a:solidFill>
                  <a:srgbClr val="000000"/>
                </a:solidFill>
              </a:defRPr>
            </a:pPr>
            <a:endParaRPr lang="it-IT" sz="3400" b="1" dirty="0">
              <a:solidFill>
                <a:schemeClr val="bg1"/>
              </a:solidFill>
              <a:latin typeface="Segoe UI" panose="020B0502040204020203" pitchFamily="34" charset="0"/>
            </a:endParaRPr>
          </a:p>
          <a:p>
            <a:pPr>
              <a:defRPr>
                <a:solidFill>
                  <a:srgbClr val="000000"/>
                </a:solidFill>
              </a:defRPr>
            </a:pPr>
            <a:r>
              <a:rPr lang="it-IT" sz="3400" b="1" dirty="0">
                <a:solidFill>
                  <a:schemeClr val="bg1"/>
                </a:solidFill>
                <a:latin typeface="Segoe UI" panose="020B0502040204020203" pitchFamily="34" charset="0"/>
              </a:rPr>
              <a:t>booster@meta-group.com</a:t>
            </a:r>
          </a:p>
          <a:p>
            <a:pPr>
              <a:defRPr>
                <a:solidFill>
                  <a:srgbClr val="000000"/>
                </a:solidFill>
              </a:defRPr>
            </a:pPr>
            <a:r>
              <a:rPr lang="it-IT" sz="3400" b="1" dirty="0" err="1">
                <a:solidFill>
                  <a:schemeClr val="bg1"/>
                </a:solidFill>
                <a:latin typeface="Segoe UI" panose="020B0502040204020203" pitchFamily="34" charset="0"/>
              </a:rPr>
              <a:t>www.horizonresultsbooster.eu</a:t>
            </a:r>
            <a:endParaRPr sz="3400" b="1" dirty="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817971" y="370699"/>
            <a:ext cx="10837333" cy="1497387"/>
          </a:xfrm>
        </p:spPr>
        <p:txBody>
          <a:bodyPr>
            <a:normAutofit fontScale="90000"/>
          </a:bodyPr>
          <a:lstStyle/>
          <a:p>
            <a:pPr algn="ctr"/>
            <a:r>
              <a:rPr lang="pt-PT" sz="5689" b="1" cap="all"/>
              <a:t>Q&amp;A</a:t>
            </a:r>
            <a:br>
              <a:rPr lang="pt-PT" sz="5689" b="1" cap="all"/>
            </a:br>
            <a:r>
              <a:rPr lang="pt-PT" sz="5689" cap="all"/>
              <a:t>Contacts</a:t>
            </a:r>
            <a:endParaRPr lang="nb-NO" sz="5689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pPr defTabSz="1300460" rtl="0"/>
            <a:r>
              <a:rPr lang="fi-FI" sz="2276" kern="1200" dirty="0">
                <a:solidFill>
                  <a:prstClr val="white"/>
                </a:solidFill>
                <a:latin typeface="Calibri"/>
              </a:rPr>
              <a:t>SMI2G 2022,  16-17 May 2022, Brussels</a:t>
            </a:r>
            <a:endParaRPr lang="nb-NO" sz="2276" kern="12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00460" rtl="0"/>
            <a:fld id="{25326606-9769-45B9-B145-D32B89908B05}" type="slidenum">
              <a:rPr lang="nb-NO" kern="1200">
                <a:latin typeface="Calibri"/>
              </a:rPr>
              <a:pPr defTabSz="1300460" rtl="0"/>
              <a:t>8</a:t>
            </a:fld>
            <a:endParaRPr lang="nb-NO" kern="1200" dirty="0">
              <a:latin typeface="Calibri"/>
            </a:endParaRPr>
          </a:p>
        </p:txBody>
      </p:sp>
      <p:sp>
        <p:nvSpPr>
          <p:cNvPr id="2" name="Tekstvak 1"/>
          <p:cNvSpPr txBox="1"/>
          <p:nvPr/>
        </p:nvSpPr>
        <p:spPr>
          <a:xfrm>
            <a:off x="0" y="9244556"/>
            <a:ext cx="16014947" cy="48628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l" defTabSz="1300460" rtl="0"/>
            <a:endParaRPr lang="nl-NL" sz="2560" kern="1200" dirty="0">
              <a:solidFill>
                <a:prstClr val="white"/>
              </a:solidFill>
              <a:latin typeface="Calibri"/>
            </a:endParaRPr>
          </a:p>
        </p:txBody>
      </p:sp>
      <p:graphicFrame>
        <p:nvGraphicFramePr>
          <p:cNvPr id="3" name="Content Placeholder 2">
            <a:extLst>
              <a:ext uri="{FF2B5EF4-FFF2-40B4-BE49-F238E27FC236}">
                <a16:creationId xmlns:a16="http://schemas.microsoft.com/office/drawing/2014/main" id="{A687AE08-CAEC-354D-B0C3-8FCD13C0686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83625764"/>
              </p:ext>
            </p:extLst>
          </p:nvPr>
        </p:nvGraphicFramePr>
        <p:xfrm>
          <a:off x="1575897" y="2762391"/>
          <a:ext cx="13321480" cy="59436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660740">
                  <a:extLst>
                    <a:ext uri="{9D8B030D-6E8A-4147-A177-3AD203B41FA5}">
                      <a16:colId xmlns:a16="http://schemas.microsoft.com/office/drawing/2014/main" val="4289823061"/>
                    </a:ext>
                  </a:extLst>
                </a:gridCol>
                <a:gridCol w="6660740">
                  <a:extLst>
                    <a:ext uri="{9D8B030D-6E8A-4147-A177-3AD203B41FA5}">
                      <a16:colId xmlns:a16="http://schemas.microsoft.com/office/drawing/2014/main" val="26374343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162557" indent="0" algn="ctr">
                        <a:buNone/>
                      </a:pPr>
                      <a:r>
                        <a:rPr lang="it-IT" b="1"/>
                        <a:t>Alberto Bianchi </a:t>
                      </a:r>
                    </a:p>
                    <a:p>
                      <a:pPr marL="162557" indent="0" algn="ctr">
                        <a:buNone/>
                      </a:pPr>
                      <a:r>
                        <a:rPr lang="it-IT" u="sng">
                          <a:hlinkClick r:id="rId3"/>
                        </a:rPr>
                        <a:t>alberto.bianchi@leonardocompany.com</a:t>
                      </a:r>
                      <a:r>
                        <a:rPr lang="it-IT"/>
                        <a:t> Leonardo</a:t>
                      </a:r>
                    </a:p>
                    <a:p>
                      <a:pPr marL="162557" indent="0" algn="ctr">
                        <a:buNone/>
                      </a:pPr>
                      <a:endParaRPr lang="en-GB"/>
                    </a:p>
                    <a:p>
                      <a:pPr marL="162557" indent="0" algn="ctr">
                        <a:buNone/>
                      </a:pPr>
                      <a:endParaRPr lang="en-GB"/>
                    </a:p>
                    <a:p>
                      <a:pPr marL="162557" indent="0" algn="ctr">
                        <a:buNone/>
                      </a:pPr>
                      <a:r>
                        <a:rPr lang="en-GB" b="1"/>
                        <a:t>Krzysztof Samp </a:t>
                      </a:r>
                    </a:p>
                    <a:p>
                      <a:pPr marL="162557" indent="0" algn="ctr">
                        <a:buNone/>
                      </a:pPr>
                      <a:r>
                        <a:rPr lang="en-GB" u="sng">
                          <a:hlinkClick r:id="rId4"/>
                        </a:rPr>
                        <a:t>krzysztof.samp@itti.com.pl</a:t>
                      </a:r>
                      <a:endParaRPr lang="en-GB" u="sng"/>
                    </a:p>
                    <a:p>
                      <a:pPr marL="162557" indent="0" algn="ctr">
                        <a:buNone/>
                      </a:pPr>
                      <a:r>
                        <a:rPr lang="en-GB"/>
                        <a:t>iTTi</a:t>
                      </a:r>
                    </a:p>
                    <a:p>
                      <a:pPr marL="162557" indent="0" algn="ctr">
                        <a:buNone/>
                      </a:pPr>
                      <a:endParaRPr lang="en-GB"/>
                    </a:p>
                    <a:p>
                      <a:pPr marL="162557" indent="0" algn="ctr">
                        <a:buNone/>
                      </a:pPr>
                      <a:endParaRPr lang="en-GB"/>
                    </a:p>
                    <a:p>
                      <a:pPr marL="162557" indent="0" algn="ctr">
                        <a:buNone/>
                      </a:pPr>
                      <a:r>
                        <a:rPr lang="en-GB" b="1"/>
                        <a:t>Rosellina Di Santo </a:t>
                      </a:r>
                    </a:p>
                    <a:p>
                      <a:pPr marL="162557" indent="0" algn="ctr">
                        <a:buNone/>
                      </a:pPr>
                      <a:r>
                        <a:rPr lang="en-GB" u="sng">
                          <a:hlinkClick r:id="rId5"/>
                        </a:rPr>
                        <a:t>r.disanto@meta-group.com</a:t>
                      </a:r>
                      <a:endParaRPr lang="en-GB" u="sng"/>
                    </a:p>
                    <a:p>
                      <a:pPr marL="162557" indent="0" algn="ctr">
                        <a:buNone/>
                      </a:pPr>
                      <a:r>
                        <a:rPr lang="en-GB"/>
                        <a:t>META Group</a:t>
                      </a:r>
                    </a:p>
                    <a:p>
                      <a:pPr marL="162557" indent="0" algn="ctr">
                        <a:buNone/>
                      </a:pPr>
                      <a:r>
                        <a:rPr lang="en-GB"/>
                        <a:t> </a:t>
                      </a:r>
                      <a:endParaRPr lang="en-US"/>
                    </a:p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62557" indent="0" algn="ctr">
                        <a:buNone/>
                      </a:pPr>
                      <a:r>
                        <a:rPr lang="it-IT" b="1"/>
                        <a:t>Isabelle Linde-Frech </a:t>
                      </a:r>
                    </a:p>
                    <a:p>
                      <a:pPr marL="162557" indent="0" algn="ctr">
                        <a:buNone/>
                      </a:pPr>
                      <a:r>
                        <a:rPr lang="it-IT" u="sng">
                          <a:hlinkClick r:id="rId6"/>
                        </a:rPr>
                        <a:t>isabelle.linde-frech@int.fraunhofer.de</a:t>
                      </a:r>
                      <a:r>
                        <a:rPr lang="it-IT"/>
                        <a:t> Fraunhofer INT</a:t>
                      </a:r>
                    </a:p>
                    <a:p>
                      <a:pPr marL="162557" indent="0" algn="ctr">
                        <a:buNone/>
                      </a:pPr>
                      <a:endParaRPr lang="en-GB"/>
                    </a:p>
                    <a:p>
                      <a:pPr marL="162557" indent="0" algn="ctr">
                        <a:buNone/>
                      </a:pPr>
                      <a:endParaRPr lang="en-GB"/>
                    </a:p>
                    <a:p>
                      <a:pPr marL="162557" indent="0" algn="ctr">
                        <a:buNone/>
                      </a:pPr>
                      <a:r>
                        <a:rPr lang="pt-PT" b="1"/>
                        <a:t>Marina Martinez </a:t>
                      </a:r>
                    </a:p>
                    <a:p>
                      <a:pPr marL="162557" indent="0" algn="ctr">
                        <a:buNone/>
                      </a:pPr>
                      <a:r>
                        <a:rPr lang="pt-PT" u="sng">
                          <a:hlinkClick r:id="rId7"/>
                        </a:rPr>
                        <a:t>marina.cdti@sost.be</a:t>
                      </a:r>
                      <a:endParaRPr lang="pt-PT"/>
                    </a:p>
                    <a:p>
                      <a:pPr marL="162557" indent="0" algn="ctr">
                        <a:buNone/>
                      </a:pPr>
                      <a:r>
                        <a:rPr lang="pt-PT"/>
                        <a:t>SOST</a:t>
                      </a:r>
                    </a:p>
                    <a:p>
                      <a:pPr marL="162557" indent="0" algn="ctr">
                        <a:buNone/>
                      </a:pPr>
                      <a:endParaRPr lang="en-GB"/>
                    </a:p>
                    <a:p>
                      <a:pPr marL="162557" indent="0" algn="ctr">
                        <a:buNone/>
                      </a:pPr>
                      <a:endParaRPr lang="en-GB" b="1"/>
                    </a:p>
                    <a:p>
                      <a:pPr marL="162557" indent="0" algn="ctr">
                        <a:buNone/>
                      </a:pPr>
                      <a:r>
                        <a:rPr lang="en-GB" b="1"/>
                        <a:t>Marco Manso </a:t>
                      </a:r>
                    </a:p>
                    <a:p>
                      <a:pPr marL="162557" indent="0" algn="ctr">
                        <a:buNone/>
                      </a:pPr>
                      <a:r>
                        <a:rPr lang="en-GB" u="sng">
                          <a:hlinkClick r:id="rId8"/>
                        </a:rPr>
                        <a:t>marco@particle-summary.pt</a:t>
                      </a:r>
                      <a:endParaRPr lang="en-GB" u="sng"/>
                    </a:p>
                    <a:p>
                      <a:pPr marL="162557" indent="0" algn="ctr">
                        <a:buNone/>
                      </a:pPr>
                      <a:r>
                        <a:rPr lang="en-GB"/>
                        <a:t>PARTICLE Summary / IMG-S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30956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152405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Calibri"/>
        <a:ea typeface="Calibri"/>
        <a:cs typeface="Calibri"/>
      </a:majorFont>
      <a:minorFont>
        <a:latin typeface="Calibri"/>
        <a:ea typeface="Calibri"/>
        <a:cs typeface="Calibri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Presentazione standard1" id="{EC084CCE-D7DC-4008-BD77-3EE5F8F34BC5}" vid="{84DAA335-9951-4BF6-B4D9-41AF18AABB49}"/>
    </a:ext>
  </a:extLst>
</a:theme>
</file>

<file path=ppt/theme/theme2.xml><?xml version="1.0" encoding="utf-8"?>
<a:theme xmlns:a="http://schemas.openxmlformats.org/drawingml/2006/main" name="Adjacenc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Calibri"/>
        <a:ea typeface="Calibri"/>
        <a:cs typeface="Calibri"/>
      </a:majorFont>
      <a:minorFont>
        <a:latin typeface="Calibri"/>
        <a:ea typeface="Calibri"/>
        <a:cs typeface="Calibri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85c02c45-5798-4af9-a839-28cb9cc0a8bf">JZENU2HJ3JAC-787007954-290</_dlc_DocId>
    <_dlc_DocIdUrl xmlns="85c02c45-5798-4af9-a839-28cb9cc0a8bf">
      <Url>https://metagroupsrl.sharepoint.com/filesystem/_layouts/15/DocIdRedir.aspx?ID=JZENU2HJ3JAC-787007954-290</Url>
      <Description>JZENU2HJ3JAC-787007954-290</Description>
    </_dlc_DocIdUrl>
    <TaxCatchAll xmlns="85c02c45-5798-4af9-a839-28cb9cc0a8bf" xsi:nil="true"/>
    <lcf76f155ced4ddcb4097134ff3c332f xmlns="1b1345fc-e85c-4616-ba4c-847f2527d98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548CE3C84390446BCA15E64CB82C9DD" ma:contentTypeVersion="568" ma:contentTypeDescription="Create a new document." ma:contentTypeScope="" ma:versionID="2a828541487b92cc612c37e7fcfece89">
  <xsd:schema xmlns:xsd="http://www.w3.org/2001/XMLSchema" xmlns:xs="http://www.w3.org/2001/XMLSchema" xmlns:p="http://schemas.microsoft.com/office/2006/metadata/properties" xmlns:ns2="1b1345fc-e85c-4616-ba4c-847f2527d986" xmlns:ns3="85c02c45-5798-4af9-a839-28cb9cc0a8bf" targetNamespace="http://schemas.microsoft.com/office/2006/metadata/properties" ma:root="true" ma:fieldsID="f448882860dd0a92bb130bc8b619a8b0" ns2:_="" ns3:_="">
    <xsd:import namespace="1b1345fc-e85c-4616-ba4c-847f2527d986"/>
    <xsd:import namespace="85c02c45-5798-4af9-a839-28cb9cc0a8b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3:TaxCatchAll" minOccurs="0"/>
                <xsd:element ref="ns3:_dlc_DocId" minOccurs="0"/>
                <xsd:element ref="ns3:_dlc_DocIdUrl" minOccurs="0"/>
                <xsd:element ref="ns3:_dlc_DocIdPersistId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b1345fc-e85c-4616-ba4c-847f2527d9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4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6" nillable="true" ma:taxonomy="true" ma:internalName="lcf76f155ced4ddcb4097134ff3c332f" ma:taxonomyFieldName="MediaServiceImageTags" ma:displayName="Image Tags" ma:readOnly="false" ma:fieldId="{5cf76f15-5ced-4ddc-b409-7134ff3c332f}" ma:taxonomyMulti="true" ma:sspId="a70df39d-be4b-41e6-b6dd-8eed5e863a8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c02c45-5798-4af9-a839-28cb9cc0a8bf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10d1c4a7-6e6c-4f5c-82ee-bbd57a0986cf}" ma:internalName="TaxCatchAll" ma:showField="CatchAllData" ma:web="85c02c45-5798-4af9-a839-28cb9cc0a8b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_dlc_DocId" ma:index="17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8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9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ABBE2FB-7BEA-448B-81D3-A1CEC319BEC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1b1345fc-e85c-4616-ba4c-847f2527d986"/>
    <ds:schemaRef ds:uri="http://purl.org/dc/elements/1.1/"/>
    <ds:schemaRef ds:uri="http://schemas.microsoft.com/office/2006/metadata/properties"/>
    <ds:schemaRef ds:uri="85c02c45-5798-4af9-a839-28cb9cc0a8bf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AC621A87-5B6D-435F-92EB-CD292C9133A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6483E12-DFE6-4058-8D11-B38DCC8C3DC0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0073DDDD-504C-47B5-87EA-6315EBEF98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b1345fc-e85c-4616-ba4c-847f2527d986"/>
    <ds:schemaRef ds:uri="85c02c45-5798-4af9-a839-28cb9cc0a8b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White</Template>
  <TotalTime>1606</TotalTime>
  <Words>369</Words>
  <Application>Microsoft Macintosh PowerPoint</Application>
  <PresentationFormat>Custom</PresentationFormat>
  <Paragraphs>81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Arial</vt:lpstr>
      <vt:lpstr>Calibri</vt:lpstr>
      <vt:lpstr>Cambria</vt:lpstr>
      <vt:lpstr>Helvetica Light</vt:lpstr>
      <vt:lpstr>Helvetica Neue</vt:lpstr>
      <vt:lpstr>Raleway</vt:lpstr>
      <vt:lpstr>Segoe UI</vt:lpstr>
      <vt:lpstr>Verdana</vt:lpstr>
      <vt:lpstr>White</vt:lpstr>
      <vt:lpstr>Adjacency</vt:lpstr>
      <vt:lpstr>Panel Discussion:  From innovation to business and market uptake  </vt:lpstr>
      <vt:lpstr>Horizon Results Booster </vt:lpstr>
      <vt:lpstr>The Opportunity</vt:lpstr>
      <vt:lpstr>PowerPoint Presentation</vt:lpstr>
      <vt:lpstr>PowerPoint Presentation</vt:lpstr>
      <vt:lpstr>PowerPoint Presentation</vt:lpstr>
      <vt:lpstr>PowerPoint Presentation</vt:lpstr>
      <vt:lpstr>Q&amp;A Contacts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Horizon Results Booster</dc:title>
  <dc:creator>a.melasecche</dc:creator>
  <cp:lastModifiedBy>M</cp:lastModifiedBy>
  <cp:revision>268</cp:revision>
  <dcterms:created xsi:type="dcterms:W3CDTF">2020-07-02T16:44:20Z</dcterms:created>
  <dcterms:modified xsi:type="dcterms:W3CDTF">2022-05-15T23:57:02Z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8029cdb1-450a-4d9f-9095-8bb0949f0b7f</vt:lpwstr>
  </property>
  <property fmtid="{D5CDD505-2E9C-101B-9397-08002B2CF9AE}" pid="3" name="ContentTypeId">
    <vt:lpwstr>0x0101000548CE3C84390446BCA15E64CB82C9DD</vt:lpwstr>
  </property>
  <property fmtid="{D5CDD505-2E9C-101B-9397-08002B2CF9AE}" pid="4" name="Order">
    <vt:r8>29000</vt:r8>
  </property>
  <property fmtid="{D5CDD505-2E9C-101B-9397-08002B2CF9AE}" pid="5" name="MediaServiceImageTags">
    <vt:lpwstr/>
  </property>
</Properties>
</file>