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68"/>
    <p:restoredTop sz="83704" autoAdjust="0"/>
  </p:normalViewPr>
  <p:slideViewPr>
    <p:cSldViewPr>
      <p:cViewPr varScale="1">
        <p:scale>
          <a:sx n="92" d="100"/>
          <a:sy n="92" d="100"/>
        </p:scale>
        <p:origin x="1719" y="3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‹N°›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0681" y="548680"/>
            <a:ext cx="6995120" cy="850106"/>
          </a:xfrm>
        </p:spPr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US" dirty="0" smtClean="0"/>
              <a:t>etection </a:t>
            </a:r>
            <a:r>
              <a:rPr lang="en-US" dirty="0"/>
              <a:t>of corrupt intent in interview analysis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7620000" cy="36424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Alain SOULIER</a:t>
            </a:r>
            <a:endParaRPr lang="en-GB" dirty="0"/>
          </a:p>
          <a:p>
            <a:r>
              <a:rPr lang="en-GB" dirty="0"/>
              <a:t>a</a:t>
            </a:r>
            <a:r>
              <a:rPr lang="en-GB" dirty="0" smtClean="0"/>
              <a:t>lain.soulier@deveryware.com</a:t>
            </a:r>
            <a:endParaRPr lang="en-GB" dirty="0"/>
          </a:p>
          <a:p>
            <a:r>
              <a:rPr lang="en-GB" dirty="0" err="1" smtClean="0"/>
              <a:t>Deveryware</a:t>
            </a:r>
            <a:r>
              <a:rPr lang="en-GB" dirty="0" smtClean="0"/>
              <a:t> (SME), France</a:t>
            </a:r>
            <a:endParaRPr lang="en-GB" dirty="0"/>
          </a:p>
          <a:p>
            <a:r>
              <a:rPr lang="en-GB" dirty="0"/>
              <a:t>Role:  </a:t>
            </a:r>
            <a:r>
              <a:rPr lang="en-GB" dirty="0" smtClean="0"/>
              <a:t>WP </a:t>
            </a:r>
            <a:r>
              <a:rPr lang="en-GB" dirty="0"/>
              <a:t>leader, </a:t>
            </a:r>
            <a:r>
              <a:rPr lang="en-GB" dirty="0" smtClean="0"/>
              <a:t>Contributor</a:t>
            </a:r>
            <a:endParaRPr lang="en-GB" dirty="0"/>
          </a:p>
          <a:p>
            <a:endParaRPr lang="en-GB" dirty="0"/>
          </a:p>
          <a:p>
            <a:r>
              <a:rPr lang="en-GB" dirty="0"/>
              <a:t>Proposal </a:t>
            </a:r>
            <a:r>
              <a:rPr lang="en-GB" dirty="0" smtClean="0"/>
              <a:t>activity: CL3-FCT-01-05 “Effective fight against corruption”</a:t>
            </a:r>
            <a:endParaRPr lang="en-GB" dirty="0"/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Alain SOULIER      alain.soulier@deveryware.com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381328"/>
            <a:ext cx="1554315" cy="57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Development </a:t>
            </a:r>
            <a:r>
              <a:rPr lang="en-US" dirty="0">
                <a:solidFill>
                  <a:srgbClr val="0070C0"/>
                </a:solidFill>
              </a:rPr>
              <a:t>a technical solution for </a:t>
            </a:r>
            <a:r>
              <a:rPr lang="en-US" b="1" dirty="0">
                <a:solidFill>
                  <a:srgbClr val="0070C0"/>
                </a:solidFill>
              </a:rPr>
              <a:t>detecting lie clues</a:t>
            </a:r>
            <a:r>
              <a:rPr lang="en-US" dirty="0">
                <a:solidFill>
                  <a:srgbClr val="0070C0"/>
                </a:solidFill>
              </a:rPr>
              <a:t>, based on language transcriptions or textual data through linguistic markers. Reconciliation of speech information with tangible evidence (i.e. bank statements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dirty="0" smtClean="0"/>
              <a:t>Design </a:t>
            </a:r>
            <a:r>
              <a:rPr lang="en-US" dirty="0"/>
              <a:t>of ontologies adapted to the legal specificities and uses of local criminal </a:t>
            </a:r>
            <a:r>
              <a:rPr lang="en-US" dirty="0" smtClean="0"/>
              <a:t>groups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pen Source </a:t>
            </a:r>
            <a:r>
              <a:rPr lang="en-US" dirty="0"/>
              <a:t>collection (social networks, clear, dark &amp; deep web...) to:</a:t>
            </a:r>
          </a:p>
          <a:p>
            <a:pPr lvl="2"/>
            <a:r>
              <a:rPr lang="en-US" dirty="0" smtClean="0"/>
              <a:t>Detect </a:t>
            </a:r>
            <a:r>
              <a:rPr lang="en-US" dirty="0"/>
              <a:t>intentions and actions of influence</a:t>
            </a:r>
          </a:p>
          <a:p>
            <a:pPr lvl="2"/>
            <a:r>
              <a:rPr lang="en-US" dirty="0" smtClean="0"/>
              <a:t>Analyze </a:t>
            </a:r>
            <a:r>
              <a:rPr lang="en-US" dirty="0"/>
              <a:t>and detect possible inflections or contradictions in public decisions</a:t>
            </a:r>
          </a:p>
          <a:p>
            <a:pPr lvl="2"/>
            <a:r>
              <a:rPr lang="en-US" dirty="0" smtClean="0"/>
              <a:t>Identify </a:t>
            </a:r>
            <a:r>
              <a:rPr lang="en-US" dirty="0"/>
              <a:t>contradictions within the collected data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Alain SOULIER      alain.soulier@deveryware.com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381328"/>
            <a:ext cx="1554315" cy="57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80060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coordinator:</a:t>
            </a:r>
            <a:r>
              <a:rPr lang="en-GB" i="1" dirty="0"/>
              <a:t> </a:t>
            </a:r>
            <a:r>
              <a:rPr lang="en-GB" i="1" dirty="0" smtClean="0"/>
              <a:t>tbc</a:t>
            </a:r>
            <a:endParaRPr lang="en-GB" i="1" dirty="0"/>
          </a:p>
          <a:p>
            <a:pPr lvl="1"/>
            <a:r>
              <a:rPr lang="en-GB" dirty="0"/>
              <a:t>Partners / Other participants:  </a:t>
            </a:r>
            <a:endParaRPr lang="en-GB" dirty="0" smtClean="0"/>
          </a:p>
          <a:p>
            <a:pPr lvl="2"/>
            <a:r>
              <a:rPr lang="en-GB" i="1" dirty="0" err="1" smtClean="0"/>
              <a:t>Deveryware</a:t>
            </a:r>
            <a:r>
              <a:rPr lang="en-GB" i="1" dirty="0" smtClean="0"/>
              <a:t>, France</a:t>
            </a:r>
          </a:p>
          <a:p>
            <a:pPr lvl="2"/>
            <a:r>
              <a:rPr lang="en-GB" i="1" dirty="0" smtClean="0"/>
              <a:t>FI Group, France (coordination tbc)</a:t>
            </a:r>
          </a:p>
          <a:p>
            <a:pPr lvl="2"/>
            <a:r>
              <a:rPr lang="en-GB" i="1" dirty="0" smtClean="0"/>
              <a:t>Ministry of Interior, Fr (tbc)</a:t>
            </a:r>
          </a:p>
          <a:p>
            <a:pPr lvl="2"/>
            <a:endParaRPr lang="en-GB" dirty="0"/>
          </a:p>
          <a:p>
            <a:r>
              <a:rPr lang="en-GB" dirty="0"/>
              <a:t>Looking for partners with the following expertise/ technology/ application field:</a:t>
            </a:r>
          </a:p>
          <a:p>
            <a:pPr lvl="1"/>
            <a:r>
              <a:rPr lang="en-GB" dirty="0" smtClean="0"/>
              <a:t>Coordination (open)</a:t>
            </a:r>
            <a:endParaRPr lang="en-GB" dirty="0"/>
          </a:p>
          <a:p>
            <a:pPr lvl="1"/>
            <a:r>
              <a:rPr lang="en-GB" dirty="0" smtClean="0"/>
              <a:t>SHS: </a:t>
            </a:r>
            <a:r>
              <a:rPr lang="en-GB" dirty="0" err="1" smtClean="0"/>
              <a:t>Uderstanding</a:t>
            </a:r>
            <a:r>
              <a:rPr lang="en-GB" dirty="0" smtClean="0"/>
              <a:t> nature, scope and impact of corruption across Europe</a:t>
            </a:r>
          </a:p>
          <a:p>
            <a:pPr lvl="1"/>
            <a:r>
              <a:rPr lang="en-US" dirty="0" smtClean="0"/>
              <a:t>Identification </a:t>
            </a:r>
            <a:r>
              <a:rPr lang="en-US" dirty="0"/>
              <a:t>of legally admissible elements throughout </a:t>
            </a:r>
            <a:r>
              <a:rPr lang="en-US" dirty="0" smtClean="0"/>
              <a:t>Europe</a:t>
            </a:r>
          </a:p>
          <a:p>
            <a:pPr lvl="1"/>
            <a:r>
              <a:rPr lang="en-US" dirty="0" smtClean="0"/>
              <a:t>LEA / Legal Authorities</a:t>
            </a:r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Alain SOULIER      alain.soulier@deveryware.com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381328"/>
            <a:ext cx="1554315" cy="57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230</Words>
  <Application>Microsoft Office PowerPoint</Application>
  <PresentationFormat>Affichage à l'écran (4:3)</PresentationFormat>
  <Paragraphs>39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Detection of corrupt intent in interview analysis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Alain SOULIER</cp:lastModifiedBy>
  <cp:revision>65</cp:revision>
  <cp:lastPrinted>2012-04-11T09:19:10Z</cp:lastPrinted>
  <dcterms:created xsi:type="dcterms:W3CDTF">2012-04-10T09:21:31Z</dcterms:created>
  <dcterms:modified xsi:type="dcterms:W3CDTF">2022-04-15T16:27:34Z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