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57" r:id="rId4"/>
    <p:sldId id="263" r:id="rId5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D48BB7-A4CC-496A-990B-7784CF3E77EC}" v="1" dt="2022-04-20T11:38:21.0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8"/>
    <p:restoredTop sz="95934"/>
  </p:normalViewPr>
  <p:slideViewPr>
    <p:cSldViewPr>
      <p:cViewPr varScale="1">
        <p:scale>
          <a:sx n="156" d="100"/>
          <a:sy n="156" d="100"/>
        </p:scale>
        <p:origin x="181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walski Marcin" userId="b397281a-6050-48f0-ae63-d53992e6dc74" providerId="ADAL" clId="{A1D48BB7-A4CC-496A-990B-7784CF3E77EC}"/>
    <pc:docChg chg="custSel addSld modSld">
      <pc:chgData name="Kowalski Marcin" userId="b397281a-6050-48f0-ae63-d53992e6dc74" providerId="ADAL" clId="{A1D48BB7-A4CC-496A-990B-7784CF3E77EC}" dt="2022-04-25T10:08:51.665" v="436" actId="1036"/>
      <pc:docMkLst>
        <pc:docMk/>
      </pc:docMkLst>
      <pc:sldChg chg="modSp mod">
        <pc:chgData name="Kowalski Marcin" userId="b397281a-6050-48f0-ae63-d53992e6dc74" providerId="ADAL" clId="{A1D48BB7-A4CC-496A-990B-7784CF3E77EC}" dt="2022-04-25T10:08:51.665" v="436" actId="1036"/>
        <pc:sldMkLst>
          <pc:docMk/>
          <pc:sldMk cId="375647284" sldId="256"/>
        </pc:sldMkLst>
        <pc:spChg chg="mod">
          <ac:chgData name="Kowalski Marcin" userId="b397281a-6050-48f0-ae63-d53992e6dc74" providerId="ADAL" clId="{A1D48BB7-A4CC-496A-990B-7784CF3E77EC}" dt="2022-04-25T10:08:45.399" v="432" actId="1035"/>
          <ac:spMkLst>
            <pc:docMk/>
            <pc:sldMk cId="375647284" sldId="256"/>
            <ac:spMk id="4" creationId="{00000000-0000-0000-0000-000000000000}"/>
          </ac:spMkLst>
        </pc:spChg>
        <pc:spChg chg="mod">
          <ac:chgData name="Kowalski Marcin" userId="b397281a-6050-48f0-ae63-d53992e6dc74" providerId="ADAL" clId="{A1D48BB7-A4CC-496A-990B-7784CF3E77EC}" dt="2022-04-25T10:08:51.665" v="436" actId="1036"/>
          <ac:spMkLst>
            <pc:docMk/>
            <pc:sldMk cId="375647284" sldId="256"/>
            <ac:spMk id="5" creationId="{00000000-0000-0000-0000-000000000000}"/>
          </ac:spMkLst>
        </pc:spChg>
      </pc:sldChg>
      <pc:sldChg chg="modSp mod">
        <pc:chgData name="Kowalski Marcin" userId="b397281a-6050-48f0-ae63-d53992e6dc74" providerId="ADAL" clId="{A1D48BB7-A4CC-496A-990B-7784CF3E77EC}" dt="2022-04-20T09:11:01.730" v="234" actId="20577"/>
        <pc:sldMkLst>
          <pc:docMk/>
          <pc:sldMk cId="2501078814" sldId="257"/>
        </pc:sldMkLst>
        <pc:spChg chg="mod">
          <ac:chgData name="Kowalski Marcin" userId="b397281a-6050-48f0-ae63-d53992e6dc74" providerId="ADAL" clId="{A1D48BB7-A4CC-496A-990B-7784CF3E77EC}" dt="2022-04-20T09:11:01.730" v="234" actId="20577"/>
          <ac:spMkLst>
            <pc:docMk/>
            <pc:sldMk cId="2501078814" sldId="257"/>
            <ac:spMk id="3" creationId="{00000000-0000-0000-0000-000000000000}"/>
          </ac:spMkLst>
        </pc:spChg>
      </pc:sldChg>
      <pc:sldChg chg="modSp mod">
        <pc:chgData name="Kowalski Marcin" userId="b397281a-6050-48f0-ae63-d53992e6dc74" providerId="ADAL" clId="{A1D48BB7-A4CC-496A-990B-7784CF3E77EC}" dt="2022-04-20T09:10:14.309" v="224" actId="20577"/>
        <pc:sldMkLst>
          <pc:docMk/>
          <pc:sldMk cId="3048038012" sldId="258"/>
        </pc:sldMkLst>
        <pc:spChg chg="mod">
          <ac:chgData name="Kowalski Marcin" userId="b397281a-6050-48f0-ae63-d53992e6dc74" providerId="ADAL" clId="{A1D48BB7-A4CC-496A-990B-7784CF3E77EC}" dt="2022-04-20T09:10:14.309" v="224" actId="20577"/>
          <ac:spMkLst>
            <pc:docMk/>
            <pc:sldMk cId="3048038012" sldId="258"/>
            <ac:spMk id="3" creationId="{00000000-0000-0000-0000-000000000000}"/>
          </ac:spMkLst>
        </pc:spChg>
      </pc:sldChg>
      <pc:sldChg chg="add">
        <pc:chgData name="Kowalski Marcin" userId="b397281a-6050-48f0-ae63-d53992e6dc74" providerId="ADAL" clId="{A1D48BB7-A4CC-496A-990B-7784CF3E77EC}" dt="2022-04-20T11:38:21.096" v="235"/>
        <pc:sldMkLst>
          <pc:docMk/>
          <pc:sldMk cId="355077178" sldId="26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25.04.2022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25.04.2022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25.04.2022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25.04.2022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25.04.2022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25.04.2022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25.04.2022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25.04.2022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25.04.2022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25.04.2022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rcin.kowalski@wat.edu.p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afe.wat.edu.pl/" TargetMode="External"/><Relationship Id="rId5" Type="http://schemas.openxmlformats.org/officeDocument/2006/relationships/hyperlink" Target="mailto:marcin.kowalski@wat.edu.pl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pl-PL" sz="4800" b="1" i="1" dirty="0"/>
              <a:t>PREPARE – </a:t>
            </a:r>
            <a:r>
              <a:rPr lang="pl-PL" sz="4800" b="1" i="1" dirty="0" err="1"/>
              <a:t>Privacy</a:t>
            </a:r>
            <a:r>
              <a:rPr lang="pl-PL" sz="4800" b="1" i="1" dirty="0"/>
              <a:t> </a:t>
            </a:r>
            <a:r>
              <a:rPr lang="pl-PL" sz="4800" b="1" i="1" dirty="0" err="1"/>
              <a:t>REspective</a:t>
            </a:r>
            <a:r>
              <a:rPr lang="pl-PL" sz="4800" b="1" i="1" dirty="0"/>
              <a:t> Public </a:t>
            </a:r>
            <a:r>
              <a:rPr lang="pl-PL" sz="4800" b="1" i="1" dirty="0" err="1"/>
              <a:t>spAce</a:t>
            </a:r>
            <a:r>
              <a:rPr lang="pl-PL" sz="4800" b="1" i="1" dirty="0"/>
              <a:t> </a:t>
            </a:r>
            <a:r>
              <a:rPr lang="pl-PL" sz="4800" b="1" i="1" dirty="0" err="1"/>
              <a:t>secuRity</a:t>
            </a:r>
            <a:r>
              <a:rPr lang="pl-PL" sz="4800" b="1" i="1" dirty="0"/>
              <a:t> </a:t>
            </a:r>
            <a:r>
              <a:rPr lang="pl-PL" sz="4800" b="1" i="1" dirty="0" err="1"/>
              <a:t>systEm</a:t>
            </a:r>
            <a:endParaRPr lang="nb-NO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88232"/>
            <a:ext cx="7620000" cy="43490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b="1" i="1" dirty="0"/>
              <a:t>Marcin Kowalski, Ph. D., D. Sc. </a:t>
            </a:r>
          </a:p>
          <a:p>
            <a:r>
              <a:rPr lang="en-US" i="1" dirty="0">
                <a:hlinkClick r:id="rId3"/>
              </a:rPr>
              <a:t>marcin.kowalski@wat.edu.pl</a:t>
            </a:r>
            <a:endParaRPr lang="en-US" i="1" dirty="0"/>
          </a:p>
          <a:p>
            <a:r>
              <a:rPr lang="pl-PL" i="1" dirty="0"/>
              <a:t>Biometrics and AI lab</a:t>
            </a:r>
            <a:r>
              <a:rPr lang="pl-PL" b="1" i="1" dirty="0"/>
              <a:t>, </a:t>
            </a:r>
            <a:r>
              <a:rPr lang="en-US" i="1" dirty="0"/>
              <a:t>Military University of Technology (WAT)</a:t>
            </a:r>
          </a:p>
          <a:p>
            <a:r>
              <a:rPr lang="en-GB" dirty="0"/>
              <a:t>Role:</a:t>
            </a:r>
            <a:r>
              <a:rPr lang="en-GB" i="1" dirty="0"/>
              <a:t> WP leader, S/T provider</a:t>
            </a:r>
          </a:p>
          <a:p>
            <a:endParaRPr lang="en-GB" dirty="0"/>
          </a:p>
          <a:p>
            <a:r>
              <a:rPr lang="en-GB" dirty="0"/>
              <a:t>Proposal activity: </a:t>
            </a:r>
            <a:r>
              <a:rPr lang="en-GB" i="1" dirty="0"/>
              <a:t>CL3-FCT-01-0</a:t>
            </a:r>
            <a:r>
              <a:rPr lang="pl-PL" i="1" dirty="0"/>
              <a:t>4 - </a:t>
            </a:r>
            <a:r>
              <a:rPr lang="en-US" dirty="0"/>
              <a:t>Public spaces are protected while respecting privacy and avoiding mass surveillance </a:t>
            </a:r>
            <a:endParaRPr lang="en-GB" i="1" dirty="0"/>
          </a:p>
          <a:p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Marcin Kowalski, marcin.kowalski@wat.edu.pl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err="1"/>
              <a:t>Proposal</a:t>
            </a:r>
            <a:r>
              <a:rPr lang="nb-NO" dirty="0"/>
              <a:t> </a:t>
            </a:r>
            <a:r>
              <a:rPr lang="nb-NO" dirty="0" err="1"/>
              <a:t>idea</a:t>
            </a:r>
            <a:r>
              <a:rPr lang="nb-NO" dirty="0"/>
              <a:t>/</a:t>
            </a:r>
            <a:r>
              <a:rPr lang="nb-NO" dirty="0" err="1"/>
              <a:t>content</a:t>
            </a:r>
            <a:r>
              <a:rPr lang="nb-NO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Technologies we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may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offer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„on-event</a:t>
            </a:r>
            <a:r>
              <a:rPr lang="pl-PL" i="1" dirty="0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fac</a:t>
            </a:r>
            <a:r>
              <a:rPr lang="pl-PL" i="1" dirty="0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e </a:t>
            </a:r>
            <a:r>
              <a:rPr lang="pl-PL" i="1" dirty="0" err="1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recognition</a:t>
            </a:r>
            <a:r>
              <a:rPr lang="pl-PL" i="1" dirty="0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i="1" dirty="0" err="1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pipeline</a:t>
            </a:r>
            <a:endParaRPr lang="pl-PL" i="1" dirty="0">
              <a:latin typeface="Calibri (Tekst podstawowy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Detection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objects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under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subjects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clothes</a:t>
            </a:r>
            <a:endParaRPr lang="pl-PL" i="1" dirty="0">
              <a:effectLst/>
              <a:latin typeface="Calibri (Tekst podstawowy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i="1" dirty="0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„on-event” face </a:t>
            </a:r>
            <a:r>
              <a:rPr lang="pl-PL" i="1" dirty="0" err="1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spoofing</a:t>
            </a:r>
            <a:r>
              <a:rPr lang="pl-PL" i="1" dirty="0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i="1" dirty="0" err="1"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detection</a:t>
            </a:r>
            <a:endParaRPr lang="pl-PL" i="1" dirty="0">
              <a:effectLst/>
              <a:latin typeface="Calibri (Tekst podstawowy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l-PL" i="1" dirty="0">
              <a:effectLst/>
              <a:latin typeface="Calibri (Tekst podstawowy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i="1" dirty="0" err="1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Others</a:t>
            </a:r>
            <a:r>
              <a:rPr lang="pl-PL" i="1" dirty="0">
                <a:effectLst/>
                <a:latin typeface="Calibri (Tekst podstawowy)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r>
              <a:rPr lang="pl-PL" i="1" dirty="0"/>
              <a:t>Laboratories for </a:t>
            </a:r>
            <a:r>
              <a:rPr lang="pl-PL" i="1" dirty="0" err="1"/>
              <a:t>testing</a:t>
            </a:r>
            <a:endParaRPr lang="pl-PL" i="1" dirty="0"/>
          </a:p>
          <a:p>
            <a:r>
              <a:rPr lang="pl-PL" i="1" dirty="0" err="1"/>
              <a:t>Cooperation</a:t>
            </a:r>
            <a:r>
              <a:rPr lang="pl-PL" i="1" dirty="0"/>
              <a:t> with </a:t>
            </a:r>
            <a:r>
              <a:rPr lang="pl-PL" i="1" dirty="0" err="1"/>
              <a:t>national</a:t>
            </a:r>
            <a:r>
              <a:rPr lang="pl-PL" i="1" dirty="0"/>
              <a:t> </a:t>
            </a:r>
            <a:r>
              <a:rPr lang="pl-PL" i="1" dirty="0" err="1"/>
              <a:t>LEAs</a:t>
            </a:r>
            <a:r>
              <a:rPr lang="pl-PL" i="1" dirty="0"/>
              <a:t>/</a:t>
            </a:r>
            <a:r>
              <a:rPr lang="pl-PL" i="1" dirty="0" err="1"/>
              <a:t>Border</a:t>
            </a:r>
            <a:r>
              <a:rPr lang="pl-PL" i="1" dirty="0"/>
              <a:t> </a:t>
            </a:r>
            <a:r>
              <a:rPr lang="pl-PL" i="1" dirty="0" err="1"/>
              <a:t>Authorities</a:t>
            </a:r>
            <a:endParaRPr lang="pl-PL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Marcin Kowalski, marcin.kowalski@wat.edu.pl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Existing consortium:</a:t>
            </a:r>
          </a:p>
          <a:p>
            <a:pPr lvl="1"/>
            <a:r>
              <a:rPr lang="en-GB" dirty="0"/>
              <a:t>Partners / Other participants:  </a:t>
            </a:r>
            <a:endParaRPr lang="pl-PL" dirty="0"/>
          </a:p>
          <a:p>
            <a:pPr lvl="2"/>
            <a:r>
              <a:rPr lang="pl-PL" i="1" dirty="0"/>
              <a:t>WAT – WP leader/</a:t>
            </a:r>
            <a:r>
              <a:rPr lang="pl-PL" i="1" dirty="0" err="1"/>
              <a:t>technology</a:t>
            </a:r>
            <a:r>
              <a:rPr lang="pl-PL" i="1" dirty="0"/>
              <a:t> </a:t>
            </a:r>
            <a:r>
              <a:rPr lang="pl-PL" i="1" dirty="0" err="1"/>
              <a:t>provider</a:t>
            </a:r>
            <a:endParaRPr lang="pl-PL" i="1" dirty="0"/>
          </a:p>
          <a:p>
            <a:pPr lvl="2"/>
            <a:r>
              <a:rPr lang="pl-PL" i="1" dirty="0"/>
              <a:t>Police </a:t>
            </a:r>
            <a:r>
              <a:rPr lang="pl-PL" i="1"/>
              <a:t>Authority / LEA– </a:t>
            </a:r>
            <a:r>
              <a:rPr lang="pl-PL" i="1" dirty="0" err="1"/>
              <a:t>available</a:t>
            </a:r>
            <a:endParaRPr lang="pl-PL" i="1" dirty="0"/>
          </a:p>
          <a:p>
            <a:pPr lvl="2"/>
            <a:endParaRPr lang="pl-PL" i="1" dirty="0"/>
          </a:p>
          <a:p>
            <a:pPr marL="11430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Marcin Kowalski, marcin.kowalski@wat.edu.pl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1843"/>
            <a:ext cx="9143993" cy="1087693"/>
          </a:xfrm>
        </p:spPr>
      </p:pic>
      <p:pic>
        <p:nvPicPr>
          <p:cNvPr id="5" name="Picture 2" descr="H:\01_Naukowe\IOE\Prezentacja_IOE\pomoce\laser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792" y="116632"/>
            <a:ext cx="1054830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80928"/>
            <a:ext cx="2105430" cy="364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955" y="2806824"/>
            <a:ext cx="2105430" cy="364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rostokąt 8"/>
          <p:cNvSpPr/>
          <p:nvPr/>
        </p:nvSpPr>
        <p:spPr>
          <a:xfrm>
            <a:off x="2332419" y="4566027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pl-PL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Institute of Optoelectronics</a:t>
            </a:r>
          </a:p>
          <a:p>
            <a:pPr algn="ctr"/>
            <a:r>
              <a:rPr lang="en-GB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Military University of Technology</a:t>
            </a:r>
          </a:p>
          <a:p>
            <a:pPr algn="ctr"/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gen. </a:t>
            </a:r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S. Kaliskiego 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</a:p>
          <a:p>
            <a:pPr algn="ctr"/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00-908 Warsaw</a:t>
            </a:r>
          </a:p>
          <a:p>
            <a:pPr algn="ctr"/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Poland</a:t>
            </a:r>
            <a:endParaRPr lang="pl-P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pl-P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www.ioe.wat.edu.pl</a:t>
            </a: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1525825" y="85717"/>
            <a:ext cx="6264696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pl-PL" sz="2800" b="1" dirty="0" err="1">
                <a:solidFill>
                  <a:srgbClr val="0057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Contact</a:t>
            </a:r>
            <a:r>
              <a:rPr lang="pl-PL" sz="2800" b="1" dirty="0">
                <a:solidFill>
                  <a:srgbClr val="0057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Information</a:t>
            </a:r>
            <a:endParaRPr lang="en-GB" sz="2800" b="1" dirty="0">
              <a:solidFill>
                <a:srgbClr val="0057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81709" y="2024261"/>
            <a:ext cx="835292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pl-PL" sz="2400" b="1" i="1" dirty="0"/>
              <a:t>Marcin Kowalski, </a:t>
            </a:r>
            <a:r>
              <a:rPr lang="pl-PL" sz="2400" b="1" i="1" dirty="0" err="1"/>
              <a:t>Ph</a:t>
            </a:r>
            <a:r>
              <a:rPr lang="pl-PL" sz="2400" b="1" i="1" dirty="0"/>
              <a:t>. D</a:t>
            </a:r>
            <a:r>
              <a:rPr lang="pl-PL" sz="2000" b="1" i="1" dirty="0"/>
              <a:t>., </a:t>
            </a:r>
            <a:r>
              <a:rPr lang="pl-PL" sz="2400" b="1" i="1" dirty="0"/>
              <a:t>D. Sc. </a:t>
            </a:r>
          </a:p>
          <a:p>
            <a:pPr marL="114300" indent="0" algn="ctr">
              <a:buNone/>
            </a:pPr>
            <a:r>
              <a:rPr lang="pl-PL" sz="2400" b="1" i="1" dirty="0" err="1"/>
              <a:t>Head</a:t>
            </a:r>
            <a:r>
              <a:rPr lang="pl-PL" sz="2400" b="1" i="1" dirty="0"/>
              <a:t> of biometrics and AI </a:t>
            </a:r>
            <a:r>
              <a:rPr lang="pl-PL" sz="2400" b="1" i="1" dirty="0" err="1"/>
              <a:t>laboratory</a:t>
            </a:r>
            <a:r>
              <a:rPr lang="pl-PL" sz="2400" b="1" i="1" dirty="0"/>
              <a:t> </a:t>
            </a:r>
            <a:endParaRPr lang="nb-NO" sz="2400" b="1" i="1" dirty="0"/>
          </a:p>
          <a:p>
            <a:pPr marL="114300" indent="0" algn="ctr">
              <a:buNone/>
            </a:pPr>
            <a:r>
              <a:rPr lang="pl-PL" sz="2000" i="1" dirty="0">
                <a:hlinkClick r:id="rId5"/>
              </a:rPr>
              <a:t>marcin.kowalski@wat.edu.pl</a:t>
            </a:r>
            <a:endParaRPr lang="pl-PL" sz="2000" i="1" dirty="0"/>
          </a:p>
          <a:p>
            <a:pPr marL="114300" indent="0" algn="ctr">
              <a:buNone/>
            </a:pPr>
            <a:r>
              <a:rPr lang="pl-PL" sz="2000" i="1" dirty="0"/>
              <a:t>Mobile: +48 608 732 357</a:t>
            </a:r>
          </a:p>
          <a:p>
            <a:pPr marL="114300" indent="0" algn="ctr">
              <a:buNone/>
            </a:pPr>
            <a:r>
              <a:rPr lang="pl-PL" sz="2000" i="1" dirty="0"/>
              <a:t>Phone: +48 261 83 93 53</a:t>
            </a:r>
            <a:endParaRPr lang="nb-NO" sz="2000" i="1" dirty="0"/>
          </a:p>
          <a:p>
            <a:pPr marL="114300" indent="0" algn="ctr">
              <a:buNone/>
            </a:pPr>
            <a:r>
              <a:rPr lang="pl-PL" sz="2000" dirty="0">
                <a:hlinkClick r:id="rId6"/>
              </a:rPr>
              <a:t>www.safe.wat.edu.pl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3550771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</TotalTime>
  <Words>271</Words>
  <Application>Microsoft Office PowerPoint</Application>
  <PresentationFormat>Pokaz na ekranie (4:3)</PresentationFormat>
  <Paragraphs>47</Paragraphs>
  <Slides>4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(Tekst podstawowy)</vt:lpstr>
      <vt:lpstr>Cambria</vt:lpstr>
      <vt:lpstr>Tahoma</vt:lpstr>
      <vt:lpstr>Adjacency</vt:lpstr>
      <vt:lpstr>PREPARE – Privacy REspective Public spAce secuRity systEm</vt:lpstr>
      <vt:lpstr>Proposal idea/content </vt:lpstr>
      <vt:lpstr>Project participants</vt:lpstr>
      <vt:lpstr>Prezentacja programu PowerPoint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Kowalski Marcin</cp:lastModifiedBy>
  <cp:revision>57</cp:revision>
  <cp:lastPrinted>2012-04-11T09:19:10Z</cp:lastPrinted>
  <dcterms:created xsi:type="dcterms:W3CDTF">2012-04-10T09:21:31Z</dcterms:created>
  <dcterms:modified xsi:type="dcterms:W3CDTF">2022-04-25T10:08:52Z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