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2" r:id="rId1"/>
  </p:sldMasterIdLst>
  <p:notesMasterIdLst>
    <p:notesMasterId r:id="rId6"/>
  </p:notesMasterIdLst>
  <p:handoutMasterIdLst>
    <p:handoutMasterId r:id="rId7"/>
  </p:handoutMasterIdLst>
  <p:sldIdLst>
    <p:sldId id="256" r:id="rId2"/>
    <p:sldId id="258" r:id="rId3"/>
    <p:sldId id="257" r:id="rId4"/>
    <p:sldId id="263" r:id="rId5"/>
  </p:sldIdLst>
  <p:sldSz cx="9144000" cy="6858000" type="screen4x3"/>
  <p:notesSz cx="6797675" cy="9926638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nde-Frech, Isabelle" initials="LI" lastIdx="1" clrIdx="0">
    <p:extLst>
      <p:ext uri="{19B8F6BF-5375-455C-9EA6-DF929625EA0E}">
        <p15:presenceInfo xmlns:p15="http://schemas.microsoft.com/office/powerpoint/2012/main" userId="S-1-5-21-117609710-1708537768-839522115-586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1F49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ACEA14C-600F-433B-A034-4DFE31849050}" v="14" dt="2022-04-21T06:49:36.99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468"/>
    <p:restoredTop sz="95934"/>
  </p:normalViewPr>
  <p:slideViewPr>
    <p:cSldViewPr>
      <p:cViewPr varScale="1">
        <p:scale>
          <a:sx n="156" d="100"/>
          <a:sy n="156" d="100"/>
        </p:scale>
        <p:origin x="1812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148" y="-10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owalski Marcin" userId="b397281a-6050-48f0-ae63-d53992e6dc74" providerId="ADAL" clId="{FACEA14C-600F-433B-A034-4DFE31849050}"/>
    <pc:docChg chg="undo custSel addSld modSld">
      <pc:chgData name="Kowalski Marcin" userId="b397281a-6050-48f0-ae63-d53992e6dc74" providerId="ADAL" clId="{FACEA14C-600F-433B-A034-4DFE31849050}" dt="2022-04-25T10:52:01.447" v="627"/>
      <pc:docMkLst>
        <pc:docMk/>
      </pc:docMkLst>
      <pc:sldChg chg="modSp mod">
        <pc:chgData name="Kowalski Marcin" userId="b397281a-6050-48f0-ae63-d53992e6dc74" providerId="ADAL" clId="{FACEA14C-600F-433B-A034-4DFE31849050}" dt="2022-04-25T10:52:01.447" v="627"/>
        <pc:sldMkLst>
          <pc:docMk/>
          <pc:sldMk cId="375647284" sldId="256"/>
        </pc:sldMkLst>
        <pc:spChg chg="mod">
          <ac:chgData name="Kowalski Marcin" userId="b397281a-6050-48f0-ae63-d53992e6dc74" providerId="ADAL" clId="{FACEA14C-600F-433B-A034-4DFE31849050}" dt="2022-04-25T10:50:40.060" v="623" actId="1036"/>
          <ac:spMkLst>
            <pc:docMk/>
            <pc:sldMk cId="375647284" sldId="256"/>
            <ac:spMk id="4" creationId="{00000000-0000-0000-0000-000000000000}"/>
          </ac:spMkLst>
        </pc:spChg>
        <pc:spChg chg="mod">
          <ac:chgData name="Kowalski Marcin" userId="b397281a-6050-48f0-ae63-d53992e6dc74" providerId="ADAL" clId="{FACEA14C-600F-433B-A034-4DFE31849050}" dt="2022-04-25T10:52:01.447" v="627"/>
          <ac:spMkLst>
            <pc:docMk/>
            <pc:sldMk cId="375647284" sldId="256"/>
            <ac:spMk id="5" creationId="{00000000-0000-0000-0000-000000000000}"/>
          </ac:spMkLst>
        </pc:spChg>
      </pc:sldChg>
      <pc:sldChg chg="modSp mod">
        <pc:chgData name="Kowalski Marcin" userId="b397281a-6050-48f0-ae63-d53992e6dc74" providerId="ADAL" clId="{FACEA14C-600F-433B-A034-4DFE31849050}" dt="2022-04-20T11:22:01.773" v="464" actId="20577"/>
        <pc:sldMkLst>
          <pc:docMk/>
          <pc:sldMk cId="2501078814" sldId="257"/>
        </pc:sldMkLst>
        <pc:spChg chg="mod">
          <ac:chgData name="Kowalski Marcin" userId="b397281a-6050-48f0-ae63-d53992e6dc74" providerId="ADAL" clId="{FACEA14C-600F-433B-A034-4DFE31849050}" dt="2022-04-20T11:22:01.773" v="464" actId="20577"/>
          <ac:spMkLst>
            <pc:docMk/>
            <pc:sldMk cId="2501078814" sldId="257"/>
            <ac:spMk id="3" creationId="{00000000-0000-0000-0000-000000000000}"/>
          </ac:spMkLst>
        </pc:spChg>
      </pc:sldChg>
      <pc:sldChg chg="addSp delSp modSp mod">
        <pc:chgData name="Kowalski Marcin" userId="b397281a-6050-48f0-ae63-d53992e6dc74" providerId="ADAL" clId="{FACEA14C-600F-433B-A034-4DFE31849050}" dt="2022-04-21T06:49:36.990" v="502" actId="1076"/>
        <pc:sldMkLst>
          <pc:docMk/>
          <pc:sldMk cId="3048038012" sldId="258"/>
        </pc:sldMkLst>
        <pc:spChg chg="mod">
          <ac:chgData name="Kowalski Marcin" userId="b397281a-6050-48f0-ae63-d53992e6dc74" providerId="ADAL" clId="{FACEA14C-600F-433B-A034-4DFE31849050}" dt="2022-04-21T06:49:32.872" v="501" actId="5793"/>
          <ac:spMkLst>
            <pc:docMk/>
            <pc:sldMk cId="3048038012" sldId="258"/>
            <ac:spMk id="3" creationId="{00000000-0000-0000-0000-000000000000}"/>
          </ac:spMkLst>
        </pc:spChg>
        <pc:picChg chg="add del mod">
          <ac:chgData name="Kowalski Marcin" userId="b397281a-6050-48f0-ae63-d53992e6dc74" providerId="ADAL" clId="{FACEA14C-600F-433B-A034-4DFE31849050}" dt="2022-04-21T06:49:36.990" v="502" actId="1076"/>
          <ac:picMkLst>
            <pc:docMk/>
            <pc:sldMk cId="3048038012" sldId="258"/>
            <ac:picMk id="9" creationId="{4E68BC47-01E5-459F-AE46-65C98431F01E}"/>
          </ac:picMkLst>
        </pc:picChg>
        <pc:picChg chg="add del mod modCrop">
          <ac:chgData name="Kowalski Marcin" userId="b397281a-6050-48f0-ae63-d53992e6dc74" providerId="ADAL" clId="{FACEA14C-600F-433B-A034-4DFE31849050}" dt="2022-04-21T06:49:36.990" v="502" actId="1076"/>
          <ac:picMkLst>
            <pc:docMk/>
            <pc:sldMk cId="3048038012" sldId="258"/>
            <ac:picMk id="10" creationId="{BB592867-DD50-4A6C-8DF6-1B95862D43B6}"/>
          </ac:picMkLst>
        </pc:picChg>
        <pc:picChg chg="add del mod">
          <ac:chgData name="Kowalski Marcin" userId="b397281a-6050-48f0-ae63-d53992e6dc74" providerId="ADAL" clId="{FACEA14C-600F-433B-A034-4DFE31849050}" dt="2022-04-21T06:49:36.990" v="502" actId="1076"/>
          <ac:picMkLst>
            <pc:docMk/>
            <pc:sldMk cId="3048038012" sldId="258"/>
            <ac:picMk id="11" creationId="{B4FEC33D-7E3D-441E-A7FD-4836BA824912}"/>
          </ac:picMkLst>
        </pc:picChg>
        <pc:picChg chg="add del mod">
          <ac:chgData name="Kowalski Marcin" userId="b397281a-6050-48f0-ae63-d53992e6dc74" providerId="ADAL" clId="{FACEA14C-600F-433B-A034-4DFE31849050}" dt="2022-04-21T06:49:36.990" v="502" actId="1076"/>
          <ac:picMkLst>
            <pc:docMk/>
            <pc:sldMk cId="3048038012" sldId="258"/>
            <ac:picMk id="1026" creationId="{1A548512-4AE0-48D1-82F8-AA514C9C160D}"/>
          </ac:picMkLst>
        </pc:picChg>
      </pc:sldChg>
      <pc:sldChg chg="add">
        <pc:chgData name="Kowalski Marcin" userId="b397281a-6050-48f0-ae63-d53992e6dc74" providerId="ADAL" clId="{FACEA14C-600F-433B-A034-4DFE31849050}" dt="2022-04-20T11:48:35.848" v="465"/>
        <pc:sldMkLst>
          <pc:docMk/>
          <pc:sldMk cId="355077178" sldId="263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BC9A57-E74E-46E1-802D-7A22AF04449B}" type="datetimeFigureOut">
              <a:rPr lang="nb-NO" smtClean="0"/>
              <a:t>25.04.2022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2BEE95-CAE1-4F76-9BA5-67014284A10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06029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52AE16-7661-4E0B-A4D1-B7861D0EB727}" type="datetimeFigureOut">
              <a:rPr lang="nb-NO" smtClean="0"/>
              <a:t>25.04.2022</a:t>
            </a:fld>
            <a:endParaRPr lang="nb-N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ADF38B-621D-4BCD-89A9-FBD666408DA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867257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DF38B-621D-4BCD-89A9-FBD666408DA6}" type="slidenum">
              <a:rPr lang="nb-NO" smtClean="0"/>
              <a:t>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534490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DF38B-621D-4BCD-89A9-FBD666408DA6}" type="slidenum">
              <a:rPr lang="nb-NO" smtClean="0"/>
              <a:t>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627185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DF38B-621D-4BCD-89A9-FBD666408DA6}" type="slidenum">
              <a:rPr lang="nb-NO" smtClean="0"/>
              <a:t>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804411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7B791-8C77-4131-8050-7A4FF8BE2C3F}" type="datetime1">
              <a:rPr lang="nb-NO" smtClean="0"/>
              <a:t>25.04.2022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0BE01-EF28-4328-A547-63D203B7BB90}" type="datetime1">
              <a:rPr lang="nb-NO" smtClean="0"/>
              <a:t>25.04.2022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D3837-941D-41DE-A61A-77DD77D7AEB6}" type="datetime1">
              <a:rPr lang="nb-NO" smtClean="0"/>
              <a:t>25.04.2022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1F497D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7568128" y="1296968"/>
            <a:ext cx="2438399" cy="365760"/>
          </a:xfrm>
        </p:spPr>
        <p:txBody>
          <a:bodyPr/>
          <a:lstStyle/>
          <a:p>
            <a:fld id="{04F6F1DB-EB88-413C-BE21-80BDD3483E0D}" type="datetime1">
              <a:rPr lang="nb-NO" smtClean="0"/>
              <a:t>25.04.2022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6822080" y="3339160"/>
            <a:ext cx="3930497" cy="36576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fi-FI" dirty="0"/>
              <a:t>SMIG2012  - Louvain 22-23 May 2012</a:t>
            </a:r>
            <a:endParaRPr lang="nb-N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CC619-7BC7-410B-B2E3-9D711E67A1CD}" type="datetime1">
              <a:rPr lang="nb-NO" smtClean="0"/>
              <a:t>25.04.2022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BAF34-FB92-4B61-BC7B-F6E9B072AB18}" type="datetime1">
              <a:rPr lang="nb-NO" smtClean="0"/>
              <a:t>25.04.2022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10EC-802F-4532-A769-F1C0B6544333}" type="datetime1">
              <a:rPr lang="nb-NO" smtClean="0"/>
              <a:t>25.04.2022</a:t>
            </a:fld>
            <a:endParaRPr lang="nb-N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9D048-18E1-4BEB-A2DD-F65FB75A24BB}" type="datetime1">
              <a:rPr lang="nb-NO" smtClean="0"/>
              <a:t>25.04.2022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325AD-3789-49A4-AF87-FE3AC1CFCB3C}" type="datetime1">
              <a:rPr lang="nb-NO" smtClean="0"/>
              <a:t>25.04.2022</a:t>
            </a:fld>
            <a:endParaRPr lang="nb-N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2B6D3-E0C4-455A-8EFE-7DFF1BF7361E}" type="datetime1">
              <a:rPr lang="nb-NO" smtClean="0"/>
              <a:t>25.04.2022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216A6-E50A-4936-BCE0-8EAA216B402B}" type="datetime1">
              <a:rPr lang="nb-NO" smtClean="0"/>
              <a:t>25.04.2022</a:t>
            </a:fld>
            <a:endParaRPr lang="nb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F20FBF4F-7021-410B-B4ED-71D3FC67930E}" type="datetime1">
              <a:rPr lang="nb-NO" smtClean="0"/>
              <a:t>25.04.2022</a:t>
            </a:fld>
            <a:endParaRPr lang="nb-NO"/>
          </a:p>
        </p:txBody>
      </p:sp>
      <p:pic>
        <p:nvPicPr>
          <p:cNvPr id="9" name="Picture 8" descr="Logo&#10;&#10;Description automatically generated">
            <a:extLst>
              <a:ext uri="{FF2B5EF4-FFF2-40B4-BE49-F238E27FC236}">
                <a16:creationId xmlns:a16="http://schemas.microsoft.com/office/drawing/2014/main" id="{3B9BEB5F-9397-4989-92C3-B6F972B1717B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83158"/>
            <a:ext cx="1162284" cy="38296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marcin.kowalski@wat.edu.p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afe.wat.edu.pl/" TargetMode="External"/><Relationship Id="rId5" Type="http://schemas.openxmlformats.org/officeDocument/2006/relationships/hyperlink" Target="mailto:marcin.kowalski@wat.edu.pl" TargetMode="Externa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562670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pl-PL" sz="4800" b="1" i="1" dirty="0"/>
              <a:t>SIDE – </a:t>
            </a:r>
            <a:r>
              <a:rPr lang="pl-PL" sz="4800" b="1" i="1" dirty="0" err="1"/>
              <a:t>Secured</a:t>
            </a:r>
            <a:r>
              <a:rPr lang="pl-PL" sz="4800" b="1" i="1" dirty="0"/>
              <a:t> </a:t>
            </a:r>
            <a:r>
              <a:rPr lang="pl-PL" sz="4800" b="1" i="1" dirty="0" err="1"/>
              <a:t>identity</a:t>
            </a:r>
            <a:r>
              <a:rPr lang="pl-PL" sz="4800" b="1" i="1" dirty="0"/>
              <a:t> and </a:t>
            </a:r>
            <a:r>
              <a:rPr lang="pl-PL" sz="4800" b="1" i="1" dirty="0" err="1"/>
              <a:t>documents</a:t>
            </a:r>
            <a:endParaRPr lang="nb-NO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434908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b="1" i="1" dirty="0"/>
              <a:t>Marcin Kowalski, Ph. D., D. Sc. </a:t>
            </a:r>
          </a:p>
          <a:p>
            <a:r>
              <a:rPr lang="en-US" i="1" dirty="0">
                <a:hlinkClick r:id="rId3"/>
              </a:rPr>
              <a:t>marcin.kowalski@wat.edu.pl</a:t>
            </a:r>
            <a:endParaRPr lang="en-US" i="1" dirty="0"/>
          </a:p>
          <a:p>
            <a:r>
              <a:rPr lang="pl-PL" i="1" dirty="0"/>
              <a:t>Biometrics and AI lab</a:t>
            </a:r>
            <a:r>
              <a:rPr lang="pl-PL" b="1" i="1" dirty="0"/>
              <a:t>, </a:t>
            </a:r>
            <a:r>
              <a:rPr lang="en-US" i="1" dirty="0"/>
              <a:t>Military University of Technology (WAT)</a:t>
            </a:r>
          </a:p>
          <a:p>
            <a:r>
              <a:rPr lang="en-GB" dirty="0"/>
              <a:t>Role:</a:t>
            </a:r>
            <a:r>
              <a:rPr lang="en-GB" i="1" dirty="0"/>
              <a:t> WP leader, S/T provider</a:t>
            </a:r>
          </a:p>
          <a:p>
            <a:endParaRPr lang="en-GB" dirty="0"/>
          </a:p>
          <a:p>
            <a:r>
              <a:rPr lang="en-GB" dirty="0"/>
              <a:t>Proposal activity: </a:t>
            </a:r>
            <a:r>
              <a:rPr lang="en-GB" i="1" dirty="0"/>
              <a:t>CL3-</a:t>
            </a:r>
            <a:r>
              <a:rPr lang="pl-PL" i="1" dirty="0"/>
              <a:t>BM-01-02 - </a:t>
            </a:r>
            <a:r>
              <a:rPr lang="en-US"/>
              <a:t>Enhanced security of, and combating the frauds on, identity management and identity and travel documents</a:t>
            </a:r>
            <a:endParaRPr lang="en-GB" i="1" dirty="0"/>
          </a:p>
          <a:p>
            <a:endParaRPr lang="en-GB" i="1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r>
              <a:rPr lang="fi-FI" sz="1600" dirty="0"/>
              <a:t>SMI2G 2022,  16-17 May 2022, Brussels</a:t>
            </a:r>
            <a:endParaRPr lang="nb-NO" sz="16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1</a:t>
            </a:fld>
            <a:endParaRPr lang="nb-NO" dirty="0"/>
          </a:p>
        </p:txBody>
      </p:sp>
      <p:sp>
        <p:nvSpPr>
          <p:cNvPr id="2" name="Tekstvak 1"/>
          <p:cNvSpPr txBox="1"/>
          <p:nvPr/>
        </p:nvSpPr>
        <p:spPr>
          <a:xfrm>
            <a:off x="0" y="6500078"/>
            <a:ext cx="846043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pl-PL" dirty="0">
                <a:solidFill>
                  <a:schemeClr val="bg1"/>
                </a:solidFill>
              </a:rPr>
              <a:t>Marcin Kowalski, marcin.kowalski@wat.edu.pl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6472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b-NO" dirty="0" err="1"/>
              <a:t>Proposal</a:t>
            </a:r>
            <a:r>
              <a:rPr lang="nb-NO" dirty="0"/>
              <a:t> </a:t>
            </a:r>
            <a:r>
              <a:rPr lang="nb-NO" dirty="0" err="1"/>
              <a:t>idea</a:t>
            </a:r>
            <a:r>
              <a:rPr lang="nb-NO" dirty="0"/>
              <a:t>/</a:t>
            </a:r>
            <a:r>
              <a:rPr lang="nb-NO" dirty="0" err="1"/>
              <a:t>content</a:t>
            </a:r>
            <a:r>
              <a:rPr lang="nb-NO" dirty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11430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pl-PL" i="1" dirty="0">
                <a:effectLst/>
                <a:latin typeface="Calibri (Tekst podstawowy)"/>
                <a:ea typeface="Calibri" panose="020F0502020204030204" pitchFamily="34" charset="0"/>
                <a:cs typeface="Times New Roman" panose="02020603050405020304" pitchFamily="18" charset="0"/>
              </a:rPr>
              <a:t>Technologies we </a:t>
            </a:r>
            <a:r>
              <a:rPr lang="pl-PL" i="1" dirty="0" err="1">
                <a:effectLst/>
                <a:latin typeface="Calibri (Tekst podstawowy)"/>
                <a:ea typeface="Calibri" panose="020F0502020204030204" pitchFamily="34" charset="0"/>
                <a:cs typeface="Times New Roman" panose="02020603050405020304" pitchFamily="18" charset="0"/>
              </a:rPr>
              <a:t>may</a:t>
            </a:r>
            <a:r>
              <a:rPr lang="pl-PL" i="1" dirty="0">
                <a:effectLst/>
                <a:latin typeface="Calibri (Tekst podstawowy)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l-PL" i="1" dirty="0" err="1">
                <a:effectLst/>
                <a:latin typeface="Calibri (Tekst podstawowy)"/>
                <a:ea typeface="Calibri" panose="020F0502020204030204" pitchFamily="34" charset="0"/>
                <a:cs typeface="Times New Roman" panose="02020603050405020304" pitchFamily="18" charset="0"/>
              </a:rPr>
              <a:t>offer</a:t>
            </a:r>
            <a:r>
              <a:rPr lang="pl-PL" i="1" dirty="0">
                <a:effectLst/>
                <a:latin typeface="Calibri (Tekst podstawowy)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i="1" dirty="0">
                <a:effectLst/>
                <a:latin typeface="Calibri (Tekst podstawowy)"/>
                <a:ea typeface="Calibri" panose="020F0502020204030204" pitchFamily="34" charset="0"/>
                <a:cs typeface="Times New Roman" panose="02020603050405020304" pitchFamily="18" charset="0"/>
              </a:rPr>
              <a:t>Face </a:t>
            </a:r>
            <a:r>
              <a:rPr lang="pl-PL" i="1" dirty="0" err="1">
                <a:effectLst/>
                <a:latin typeface="Calibri (Tekst podstawowy)"/>
                <a:ea typeface="Calibri" panose="020F0502020204030204" pitchFamily="34" charset="0"/>
                <a:cs typeface="Times New Roman" panose="02020603050405020304" pitchFamily="18" charset="0"/>
              </a:rPr>
              <a:t>recognition</a:t>
            </a:r>
            <a:r>
              <a:rPr lang="pl-PL" i="1" dirty="0">
                <a:effectLst/>
                <a:latin typeface="Calibri (Tekst podstawowy)"/>
                <a:ea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pl-PL" i="1" dirty="0" err="1">
                <a:effectLst/>
                <a:latin typeface="Calibri (Tekst podstawowy)"/>
                <a:ea typeface="Calibri" panose="020F0502020204030204" pitchFamily="34" charset="0"/>
                <a:cs typeface="Times New Roman" panose="02020603050405020304" pitchFamily="18" charset="0"/>
              </a:rPr>
              <a:t>thermal</a:t>
            </a:r>
            <a:r>
              <a:rPr lang="pl-PL" i="1" dirty="0">
                <a:effectLst/>
                <a:latin typeface="Calibri (Tekst podstawowy)"/>
                <a:ea typeface="Calibri" panose="020F0502020204030204" pitchFamily="34" charset="0"/>
                <a:cs typeface="Times New Roman" panose="02020603050405020304" pitchFamily="18" charset="0"/>
              </a:rPr>
              <a:t>/</a:t>
            </a:r>
            <a:r>
              <a:rPr lang="pl-PL" i="1" dirty="0" err="1">
                <a:effectLst/>
                <a:latin typeface="Calibri (Tekst podstawowy)"/>
                <a:ea typeface="Calibri" panose="020F0502020204030204" pitchFamily="34" charset="0"/>
                <a:cs typeface="Times New Roman" panose="02020603050405020304" pitchFamily="18" charset="0"/>
              </a:rPr>
              <a:t>thermal</a:t>
            </a:r>
            <a:r>
              <a:rPr lang="pl-PL" i="1" dirty="0">
                <a:effectLst/>
                <a:latin typeface="Calibri (Tekst podstawowy)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pl-PL" i="1" dirty="0" err="1">
                <a:effectLst/>
                <a:latin typeface="Calibri (Tekst podstawowy)"/>
                <a:ea typeface="Calibri" panose="020F0502020204030204" pitchFamily="34" charset="0"/>
                <a:cs typeface="Times New Roman" panose="02020603050405020304" pitchFamily="18" charset="0"/>
              </a:rPr>
              <a:t>thermal</a:t>
            </a:r>
            <a:r>
              <a:rPr lang="pl-PL" i="1" dirty="0">
                <a:effectLst/>
                <a:latin typeface="Calibri (Tekst podstawowy)"/>
                <a:ea typeface="Calibri" panose="020F0502020204030204" pitchFamily="34" charset="0"/>
                <a:cs typeface="Times New Roman" panose="02020603050405020304" pitchFamily="18" charset="0"/>
              </a:rPr>
              <a:t>-to-</a:t>
            </a:r>
            <a:r>
              <a:rPr lang="pl-PL" i="1" dirty="0" err="1">
                <a:effectLst/>
                <a:latin typeface="Calibri (Tekst podstawowy)"/>
                <a:ea typeface="Calibri" panose="020F0502020204030204" pitchFamily="34" charset="0"/>
                <a:cs typeface="Times New Roman" panose="02020603050405020304" pitchFamily="18" charset="0"/>
              </a:rPr>
              <a:t>visible</a:t>
            </a:r>
            <a:r>
              <a:rPr lang="pl-PL" i="1" dirty="0">
                <a:effectLst/>
                <a:latin typeface="Calibri (Tekst podstawowy)"/>
                <a:ea typeface="Calibri" panose="020F0502020204030204" pitchFamily="34" charset="0"/>
                <a:cs typeface="Times New Roman" panose="02020603050405020304" pitchFamily="18" charset="0"/>
              </a:rPr>
              <a:t>, VIS-to-NIR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i="1" dirty="0">
                <a:effectLst/>
                <a:latin typeface="Calibri (Tekst podstawowy)"/>
                <a:ea typeface="Calibri" panose="020F0502020204030204" pitchFamily="34" charset="0"/>
                <a:cs typeface="Times New Roman" panose="02020603050405020304" pitchFamily="18" charset="0"/>
              </a:rPr>
              <a:t>Face </a:t>
            </a:r>
            <a:r>
              <a:rPr lang="pl-PL" i="1" dirty="0" err="1">
                <a:effectLst/>
                <a:latin typeface="Calibri (Tekst podstawowy)"/>
                <a:ea typeface="Calibri" panose="020F0502020204030204" pitchFamily="34" charset="0"/>
                <a:cs typeface="Times New Roman" panose="02020603050405020304" pitchFamily="18" charset="0"/>
              </a:rPr>
              <a:t>presentation</a:t>
            </a:r>
            <a:r>
              <a:rPr lang="pl-PL" i="1" dirty="0">
                <a:effectLst/>
                <a:latin typeface="Calibri (Tekst podstawowy)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l-PL" i="1" dirty="0" err="1">
                <a:effectLst/>
                <a:latin typeface="Calibri (Tekst podstawowy)"/>
                <a:ea typeface="Calibri" panose="020F0502020204030204" pitchFamily="34" charset="0"/>
                <a:cs typeface="Times New Roman" panose="02020603050405020304" pitchFamily="18" charset="0"/>
              </a:rPr>
              <a:t>attack</a:t>
            </a:r>
            <a:r>
              <a:rPr lang="pl-PL" i="1" dirty="0">
                <a:effectLst/>
                <a:latin typeface="Calibri (Tekst podstawowy)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l-PL" i="1" dirty="0" err="1">
                <a:effectLst/>
                <a:latin typeface="Calibri (Tekst podstawowy)"/>
                <a:ea typeface="Calibri" panose="020F0502020204030204" pitchFamily="34" charset="0"/>
                <a:cs typeface="Times New Roman" panose="02020603050405020304" pitchFamily="18" charset="0"/>
              </a:rPr>
              <a:t>detection</a:t>
            </a:r>
            <a:r>
              <a:rPr lang="pl-PL" i="1" dirty="0">
                <a:effectLst/>
                <a:latin typeface="Calibri (Tekst podstawowy)"/>
                <a:ea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pl-PL" i="1" dirty="0" err="1">
                <a:effectLst/>
                <a:latin typeface="Calibri (Tekst podstawowy)"/>
                <a:ea typeface="Calibri" panose="020F0502020204030204" pitchFamily="34" charset="0"/>
                <a:cs typeface="Times New Roman" panose="02020603050405020304" pitchFamily="18" charset="0"/>
              </a:rPr>
              <a:t>thermal</a:t>
            </a:r>
            <a:r>
              <a:rPr lang="pl-PL" i="1" dirty="0">
                <a:effectLst/>
                <a:latin typeface="Calibri (Tekst podstawowy)"/>
                <a:ea typeface="Calibri" panose="020F0502020204030204" pitchFamily="34" charset="0"/>
                <a:cs typeface="Times New Roman" panose="02020603050405020304" pitchFamily="18" charset="0"/>
              </a:rPr>
              <a:t>, SWIR, NIR, </a:t>
            </a:r>
            <a:r>
              <a:rPr lang="pl-PL" i="1" dirty="0" err="1">
                <a:effectLst/>
                <a:latin typeface="Calibri (Tekst podstawowy)"/>
                <a:ea typeface="Calibri" panose="020F0502020204030204" pitchFamily="34" charset="0"/>
                <a:cs typeface="Times New Roman" panose="02020603050405020304" pitchFamily="18" charset="0"/>
              </a:rPr>
              <a:t>THz</a:t>
            </a:r>
            <a:endParaRPr lang="pl-PL" i="1" dirty="0">
              <a:effectLst/>
              <a:latin typeface="Calibri (Tekst podstawowy)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i="1" dirty="0" err="1">
                <a:effectLst/>
                <a:latin typeface="Calibri (Tekst podstawowy)"/>
                <a:ea typeface="Calibri" panose="020F0502020204030204" pitchFamily="34" charset="0"/>
                <a:cs typeface="Times New Roman" panose="02020603050405020304" pitchFamily="18" charset="0"/>
              </a:rPr>
              <a:t>Provide</a:t>
            </a:r>
            <a:r>
              <a:rPr lang="pl-PL" i="1" dirty="0">
                <a:effectLst/>
                <a:latin typeface="Calibri (Tekst podstawowy)"/>
                <a:ea typeface="Calibri" panose="020F0502020204030204" pitchFamily="34" charset="0"/>
                <a:cs typeface="Times New Roman" panose="02020603050405020304" pitchFamily="18" charset="0"/>
              </a:rPr>
              <a:t> and </a:t>
            </a:r>
            <a:r>
              <a:rPr lang="pl-PL" i="1" dirty="0" err="1">
                <a:effectLst/>
                <a:latin typeface="Calibri (Tekst podstawowy)"/>
                <a:ea typeface="Calibri" panose="020F0502020204030204" pitchFamily="34" charset="0"/>
                <a:cs typeface="Times New Roman" panose="02020603050405020304" pitchFamily="18" charset="0"/>
              </a:rPr>
              <a:t>deve</a:t>
            </a:r>
            <a:r>
              <a:rPr lang="pl-PL" i="1" dirty="0" err="1">
                <a:latin typeface="Calibri (Tekst podstawowy)"/>
                <a:ea typeface="Calibri" panose="020F0502020204030204" pitchFamily="34" charset="0"/>
                <a:cs typeface="Times New Roman" panose="02020603050405020304" pitchFamily="18" charset="0"/>
              </a:rPr>
              <a:t>lop</a:t>
            </a:r>
            <a:r>
              <a:rPr lang="pl-PL" i="1" dirty="0">
                <a:latin typeface="Calibri (Tekst podstawowy)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11430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pl-PL" i="1" dirty="0" err="1">
                <a:latin typeface="Calibri (Tekst podstawowy)"/>
                <a:ea typeface="Calibri" panose="020F0502020204030204" pitchFamily="34" charset="0"/>
                <a:cs typeface="Times New Roman" panose="02020603050405020304" pitchFamily="18" charset="0"/>
              </a:rPr>
              <a:t>miniaturized</a:t>
            </a:r>
            <a:r>
              <a:rPr lang="pl-PL" i="1" dirty="0">
                <a:effectLst/>
                <a:latin typeface="Calibri (Tekst podstawowy)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l-PL" i="1" dirty="0" err="1">
                <a:effectLst/>
                <a:latin typeface="Calibri (Tekst podstawowy)"/>
                <a:ea typeface="Calibri" panose="020F0502020204030204" pitchFamily="34" charset="0"/>
                <a:cs typeface="Times New Roman" panose="02020603050405020304" pitchFamily="18" charset="0"/>
              </a:rPr>
              <a:t>device</a:t>
            </a:r>
            <a:r>
              <a:rPr lang="pl-PL" i="1" dirty="0">
                <a:effectLst/>
                <a:latin typeface="Calibri (Tekst podstawowy)"/>
                <a:ea typeface="Calibri" panose="020F0502020204030204" pitchFamily="34" charset="0"/>
                <a:cs typeface="Times New Roman" panose="02020603050405020304" pitchFamily="18" charset="0"/>
              </a:rPr>
              <a:t> for PAD</a:t>
            </a:r>
          </a:p>
          <a:p>
            <a:pPr marL="11430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pl-PL" i="1" dirty="0" err="1">
                <a:effectLst/>
                <a:latin typeface="Calibri (Tekst podstawowy)"/>
                <a:ea typeface="Calibri" panose="020F0502020204030204" pitchFamily="34" charset="0"/>
                <a:cs typeface="Times New Roman" panose="02020603050405020304" pitchFamily="18" charset="0"/>
              </a:rPr>
              <a:t>Others</a:t>
            </a:r>
            <a:r>
              <a:rPr lang="pl-PL" i="1" dirty="0">
                <a:effectLst/>
                <a:latin typeface="Calibri (Tekst podstawowy)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r>
              <a:rPr lang="pl-PL" i="1" dirty="0"/>
              <a:t>Field </a:t>
            </a:r>
            <a:r>
              <a:rPr lang="pl-PL" i="1" dirty="0" err="1"/>
              <a:t>tests</a:t>
            </a:r>
            <a:endParaRPr lang="pl-PL" i="1" dirty="0"/>
          </a:p>
          <a:p>
            <a:r>
              <a:rPr lang="pl-PL" i="1" dirty="0"/>
              <a:t>Laboratories for </a:t>
            </a:r>
            <a:r>
              <a:rPr lang="pl-PL" i="1" dirty="0" err="1"/>
              <a:t>testing</a:t>
            </a:r>
            <a:endParaRPr lang="pl-PL" i="1" dirty="0"/>
          </a:p>
          <a:p>
            <a:r>
              <a:rPr lang="pl-PL" i="1" dirty="0" err="1"/>
              <a:t>Cooperation</a:t>
            </a:r>
            <a:r>
              <a:rPr lang="pl-PL" i="1" dirty="0"/>
              <a:t> with </a:t>
            </a:r>
            <a:r>
              <a:rPr lang="pl-PL" i="1" dirty="0" err="1"/>
              <a:t>national</a:t>
            </a:r>
            <a:r>
              <a:rPr lang="pl-PL" i="1" dirty="0"/>
              <a:t> </a:t>
            </a:r>
            <a:r>
              <a:rPr lang="pl-PL" i="1" dirty="0" err="1"/>
              <a:t>LEAs</a:t>
            </a:r>
            <a:r>
              <a:rPr lang="pl-PL" i="1" dirty="0"/>
              <a:t>/</a:t>
            </a:r>
            <a:r>
              <a:rPr lang="pl-PL" i="1" dirty="0" err="1"/>
              <a:t>Border</a:t>
            </a:r>
            <a:r>
              <a:rPr lang="pl-PL" i="1" dirty="0"/>
              <a:t> </a:t>
            </a:r>
            <a:r>
              <a:rPr lang="pl-PL" i="1" dirty="0" err="1"/>
              <a:t>Authorities</a:t>
            </a:r>
            <a:endParaRPr lang="pl-PL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2</a:t>
            </a:fld>
            <a:endParaRPr lang="nb-NO" dirty="0"/>
          </a:p>
        </p:txBody>
      </p:sp>
      <p:sp>
        <p:nvSpPr>
          <p:cNvPr id="7" name="Tekstvak 6"/>
          <p:cNvSpPr txBox="1"/>
          <p:nvPr/>
        </p:nvSpPr>
        <p:spPr>
          <a:xfrm>
            <a:off x="0" y="6500078"/>
            <a:ext cx="846043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pl-PL" dirty="0">
                <a:solidFill>
                  <a:schemeClr val="bg1"/>
                </a:solidFill>
              </a:rPr>
              <a:t>Marcin Kowalski, marcin.kowalski@wat.edu.pl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AAA75F91-6D24-4080-90C8-291253135D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6822080" y="3339160"/>
            <a:ext cx="3930497" cy="365760"/>
          </a:xfrm>
        </p:spPr>
        <p:txBody>
          <a:bodyPr>
            <a:normAutofit/>
          </a:bodyPr>
          <a:lstStyle/>
          <a:p>
            <a:r>
              <a:rPr lang="fi-FI" sz="1600" dirty="0"/>
              <a:t>SMI2G 2022,  16-17 May 2022, Brussels</a:t>
            </a:r>
            <a:endParaRPr lang="nb-NO" sz="1600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A548512-4AE0-48D1-82F8-AA514C9C160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00" t="9801" r="21494" b="13839"/>
          <a:stretch/>
        </p:blipFill>
        <p:spPr bwMode="auto">
          <a:xfrm>
            <a:off x="7085995" y="3434835"/>
            <a:ext cx="914400" cy="1105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Obraz 8">
            <a:extLst>
              <a:ext uri="{FF2B5EF4-FFF2-40B4-BE49-F238E27FC236}">
                <a16:creationId xmlns:a16="http://schemas.microsoft.com/office/drawing/2014/main" id="{4E68BC47-01E5-459F-AE46-65C98431F01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25" t="16722" r="30675" b="11543"/>
          <a:stretch>
            <a:fillRect/>
          </a:stretch>
        </p:blipFill>
        <p:spPr bwMode="auto">
          <a:xfrm>
            <a:off x="6152389" y="3438810"/>
            <a:ext cx="914400" cy="11055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Obraz 9">
            <a:extLst>
              <a:ext uri="{FF2B5EF4-FFF2-40B4-BE49-F238E27FC236}">
                <a16:creationId xmlns:a16="http://schemas.microsoft.com/office/drawing/2014/main" id="{BB592867-DD50-4A6C-8DF6-1B95862D43B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21" t="16183" r="36979" b="18153"/>
          <a:stretch/>
        </p:blipFill>
        <p:spPr bwMode="auto">
          <a:xfrm>
            <a:off x="4283968" y="3434835"/>
            <a:ext cx="914401" cy="11055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Obraz 10">
            <a:extLst>
              <a:ext uri="{FF2B5EF4-FFF2-40B4-BE49-F238E27FC236}">
                <a16:creationId xmlns:a16="http://schemas.microsoft.com/office/drawing/2014/main" id="{B4FEC33D-7E3D-441E-A7FD-4836BA82491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55" r="23473" b="14854"/>
          <a:stretch>
            <a:fillRect/>
          </a:stretch>
        </p:blipFill>
        <p:spPr bwMode="auto">
          <a:xfrm>
            <a:off x="5223332" y="3438810"/>
            <a:ext cx="914400" cy="11055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480380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Project </a:t>
            </a:r>
            <a:r>
              <a:rPr lang="nb-NO" dirty="0" err="1"/>
              <a:t>participants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Existing consortium:</a:t>
            </a:r>
          </a:p>
          <a:p>
            <a:pPr lvl="1"/>
            <a:r>
              <a:rPr lang="en-GB" dirty="0"/>
              <a:t>Partners / Other participants:  </a:t>
            </a:r>
            <a:endParaRPr lang="pl-PL" dirty="0"/>
          </a:p>
          <a:p>
            <a:pPr lvl="2"/>
            <a:r>
              <a:rPr lang="pl-PL" i="1" dirty="0"/>
              <a:t>WAT – WP leader/</a:t>
            </a:r>
            <a:r>
              <a:rPr lang="pl-PL" i="1" dirty="0" err="1"/>
              <a:t>technology</a:t>
            </a:r>
            <a:r>
              <a:rPr lang="pl-PL" i="1" dirty="0"/>
              <a:t> </a:t>
            </a:r>
            <a:r>
              <a:rPr lang="pl-PL" i="1" dirty="0" err="1"/>
              <a:t>provider</a:t>
            </a:r>
            <a:endParaRPr lang="pl-PL" i="1" dirty="0"/>
          </a:p>
          <a:p>
            <a:pPr lvl="2"/>
            <a:r>
              <a:rPr lang="pl-PL" i="1" dirty="0" err="1"/>
              <a:t>Border</a:t>
            </a:r>
            <a:r>
              <a:rPr lang="pl-PL" i="1" dirty="0"/>
              <a:t> </a:t>
            </a:r>
            <a:r>
              <a:rPr lang="pl-PL" i="1" dirty="0" err="1"/>
              <a:t>Guard</a:t>
            </a:r>
            <a:r>
              <a:rPr lang="pl-PL" i="1" dirty="0"/>
              <a:t> Authority – </a:t>
            </a:r>
            <a:r>
              <a:rPr lang="pl-PL" i="1" dirty="0" err="1"/>
              <a:t>available</a:t>
            </a:r>
            <a:endParaRPr lang="pl-PL" i="1" dirty="0"/>
          </a:p>
          <a:p>
            <a:pPr lvl="2"/>
            <a:r>
              <a:rPr lang="pl-PL" i="1" dirty="0" err="1"/>
              <a:t>Other</a:t>
            </a:r>
            <a:r>
              <a:rPr lang="pl-PL" i="1" dirty="0"/>
              <a:t> </a:t>
            </a:r>
            <a:r>
              <a:rPr lang="pl-PL" i="1" dirty="0" err="1"/>
              <a:t>technology</a:t>
            </a:r>
            <a:r>
              <a:rPr lang="pl-PL" i="1" dirty="0"/>
              <a:t> </a:t>
            </a:r>
            <a:r>
              <a:rPr lang="pl-PL" i="1" dirty="0" err="1"/>
              <a:t>providers</a:t>
            </a:r>
            <a:r>
              <a:rPr lang="pl-PL" i="1" dirty="0"/>
              <a:t>/</a:t>
            </a:r>
            <a:r>
              <a:rPr lang="pl-PL" i="1" dirty="0" err="1"/>
              <a:t>integrators</a:t>
            </a:r>
            <a:r>
              <a:rPr lang="pl-PL" i="1" dirty="0"/>
              <a:t> - </a:t>
            </a:r>
            <a:r>
              <a:rPr lang="pl-PL" i="1" dirty="0" err="1"/>
              <a:t>available</a:t>
            </a:r>
            <a:endParaRPr lang="pl-PL" i="1" dirty="0"/>
          </a:p>
          <a:p>
            <a:pPr lvl="2"/>
            <a:endParaRPr lang="pl-PL" i="1" dirty="0"/>
          </a:p>
          <a:p>
            <a:pPr marL="114300" indent="0">
              <a:buNone/>
            </a:pP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3</a:t>
            </a:fld>
            <a:endParaRPr lang="nb-NO" dirty="0"/>
          </a:p>
        </p:txBody>
      </p:sp>
      <p:sp>
        <p:nvSpPr>
          <p:cNvPr id="7" name="Tekstvak 6"/>
          <p:cNvSpPr txBox="1"/>
          <p:nvPr/>
        </p:nvSpPr>
        <p:spPr>
          <a:xfrm>
            <a:off x="0" y="6500078"/>
            <a:ext cx="846043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pl-PL" dirty="0">
                <a:solidFill>
                  <a:schemeClr val="bg1"/>
                </a:solidFill>
              </a:rPr>
              <a:t>Marcin Kowalski, marcin.kowalski@wat.edu.pl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E11D5B47-CF55-4D7E-8084-947E4FE2A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6822080" y="3339160"/>
            <a:ext cx="3930497" cy="365760"/>
          </a:xfrm>
        </p:spPr>
        <p:txBody>
          <a:bodyPr>
            <a:normAutofit/>
          </a:bodyPr>
          <a:lstStyle/>
          <a:p>
            <a:r>
              <a:rPr lang="fi-FI" sz="1600" dirty="0"/>
              <a:t>SMI2G 2022,  16-17 May 2022, Brussels</a:t>
            </a:r>
            <a:endParaRPr lang="nb-NO" sz="1600" dirty="0"/>
          </a:p>
        </p:txBody>
      </p:sp>
    </p:spTree>
    <p:extLst>
      <p:ext uri="{BB962C8B-B14F-4D97-AF65-F5344CB8AC3E}">
        <p14:creationId xmlns:p14="http://schemas.microsoft.com/office/powerpoint/2010/main" val="25010788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ymbol zastępczy zawartości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1843"/>
            <a:ext cx="9143993" cy="1087693"/>
          </a:xfrm>
        </p:spPr>
      </p:pic>
      <p:pic>
        <p:nvPicPr>
          <p:cNvPr id="5" name="Picture 2" descr="H:\01_Naukowe\IOE\Prezentacja_IOE\pomoce\laser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5792" y="116632"/>
            <a:ext cx="1054830" cy="6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780928"/>
            <a:ext cx="2105430" cy="3645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7955" y="2806824"/>
            <a:ext cx="2105430" cy="3645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Prostokąt 8"/>
          <p:cNvSpPr/>
          <p:nvPr/>
        </p:nvSpPr>
        <p:spPr>
          <a:xfrm>
            <a:off x="2332419" y="4566027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pl-PL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en-GB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Institute of Optoelectronics</a:t>
            </a:r>
          </a:p>
          <a:p>
            <a:pPr algn="ctr"/>
            <a:r>
              <a:rPr lang="en-GB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Military University of Technology</a:t>
            </a:r>
          </a:p>
          <a:p>
            <a:pPr algn="ctr"/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gen. </a:t>
            </a:r>
            <a:r>
              <a:rPr lang="pl-PL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S. Kaliskiego </a:t>
            </a: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</a:t>
            </a:r>
          </a:p>
          <a:p>
            <a:pPr algn="ctr"/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00-908 Warsaw</a:t>
            </a:r>
          </a:p>
          <a:p>
            <a:pPr algn="ctr"/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Poland</a:t>
            </a:r>
            <a:endParaRPr lang="pl-PL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pl-PL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www.ioe.wat.edu.pl</a:t>
            </a:r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1525825" y="85717"/>
            <a:ext cx="6264696" cy="8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00000"/>
              </a:lnSpc>
              <a:spcBef>
                <a:spcPct val="0"/>
              </a:spcBef>
              <a:defRPr/>
            </a:pPr>
            <a:r>
              <a:rPr lang="pl-PL" sz="2800" b="1" dirty="0" err="1">
                <a:solidFill>
                  <a:srgbClr val="00572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Contact</a:t>
            </a:r>
            <a:r>
              <a:rPr lang="pl-PL" sz="2800" b="1" dirty="0">
                <a:solidFill>
                  <a:srgbClr val="00572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 Information</a:t>
            </a:r>
            <a:endParaRPr lang="en-GB" sz="2800" b="1" dirty="0">
              <a:solidFill>
                <a:srgbClr val="00572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481709" y="2024261"/>
            <a:ext cx="8352927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" indent="0" algn="ctr">
              <a:buNone/>
            </a:pPr>
            <a:r>
              <a:rPr lang="pl-PL" sz="2400" b="1" i="1" dirty="0"/>
              <a:t>Marcin Kowalski, </a:t>
            </a:r>
            <a:r>
              <a:rPr lang="pl-PL" sz="2400" b="1" i="1" dirty="0" err="1"/>
              <a:t>Ph</a:t>
            </a:r>
            <a:r>
              <a:rPr lang="pl-PL" sz="2400" b="1" i="1" dirty="0"/>
              <a:t>. D</a:t>
            </a:r>
            <a:r>
              <a:rPr lang="pl-PL" sz="2000" b="1" i="1" dirty="0"/>
              <a:t>., </a:t>
            </a:r>
            <a:r>
              <a:rPr lang="pl-PL" sz="2400" b="1" i="1" dirty="0"/>
              <a:t>D. Sc. </a:t>
            </a:r>
          </a:p>
          <a:p>
            <a:pPr marL="114300" indent="0" algn="ctr">
              <a:buNone/>
            </a:pPr>
            <a:r>
              <a:rPr lang="pl-PL" sz="2400" b="1" i="1" dirty="0" err="1"/>
              <a:t>Head</a:t>
            </a:r>
            <a:r>
              <a:rPr lang="pl-PL" sz="2400" b="1" i="1" dirty="0"/>
              <a:t> of biometrics and AI </a:t>
            </a:r>
            <a:r>
              <a:rPr lang="pl-PL" sz="2400" b="1" i="1" dirty="0" err="1"/>
              <a:t>laboratory</a:t>
            </a:r>
            <a:r>
              <a:rPr lang="pl-PL" sz="2400" b="1" i="1" dirty="0"/>
              <a:t> </a:t>
            </a:r>
            <a:endParaRPr lang="nb-NO" sz="2400" b="1" i="1" dirty="0"/>
          </a:p>
          <a:p>
            <a:pPr marL="114300" indent="0" algn="ctr">
              <a:buNone/>
            </a:pPr>
            <a:r>
              <a:rPr lang="pl-PL" sz="2000" i="1" dirty="0">
                <a:hlinkClick r:id="rId5"/>
              </a:rPr>
              <a:t>marcin.kowalski@wat.edu.pl</a:t>
            </a:r>
            <a:endParaRPr lang="pl-PL" sz="2000" i="1" dirty="0"/>
          </a:p>
          <a:p>
            <a:pPr marL="114300" indent="0" algn="ctr">
              <a:buNone/>
            </a:pPr>
            <a:r>
              <a:rPr lang="pl-PL" sz="2000" i="1" dirty="0"/>
              <a:t>Mobile: +48 608 732 357</a:t>
            </a:r>
          </a:p>
          <a:p>
            <a:pPr marL="114300" indent="0" algn="ctr">
              <a:buNone/>
            </a:pPr>
            <a:r>
              <a:rPr lang="pl-PL" sz="2000" i="1" dirty="0"/>
              <a:t>Phone: +48 261 83 93 53</a:t>
            </a:r>
            <a:endParaRPr lang="nb-NO" sz="2000" i="1" dirty="0"/>
          </a:p>
          <a:p>
            <a:pPr marL="114300" indent="0" algn="ctr">
              <a:buNone/>
            </a:pPr>
            <a:r>
              <a:rPr lang="pl-PL" sz="2000" dirty="0">
                <a:hlinkClick r:id="rId6"/>
              </a:rPr>
              <a:t>www.safe.wat.edu.pl</a:t>
            </a:r>
            <a:endParaRPr lang="pl-PL" sz="2000" dirty="0"/>
          </a:p>
        </p:txBody>
      </p:sp>
    </p:spTree>
    <p:extLst>
      <p:ext uri="{BB962C8B-B14F-4D97-AF65-F5344CB8AC3E}">
        <p14:creationId xmlns:p14="http://schemas.microsoft.com/office/powerpoint/2010/main" val="35507717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theme/theme1.xml><?xml version="1.0" encoding="utf-8"?>
<a:theme xmlns:a="http://schemas.openxmlformats.org/drawingml/2006/main" name="Adjacenc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475</TotalTime>
  <Words>294</Words>
  <Application>Microsoft Office PowerPoint</Application>
  <PresentationFormat>Pokaz na ekranie (4:3)</PresentationFormat>
  <Paragraphs>49</Paragraphs>
  <Slides>4</Slides>
  <Notes>3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(Tekst podstawowy)</vt:lpstr>
      <vt:lpstr>Cambria</vt:lpstr>
      <vt:lpstr>Tahoma</vt:lpstr>
      <vt:lpstr>Adjacency</vt:lpstr>
      <vt:lpstr>SIDE – Secured identity and documents</vt:lpstr>
      <vt:lpstr>Proposal idea/content </vt:lpstr>
      <vt:lpstr>Project participants</vt:lpstr>
      <vt:lpstr>Prezentacja programu PowerPoint</vt:lpstr>
    </vt:vector>
  </TitlesOfParts>
  <Company>SINTEF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bsa</dc:creator>
  <cp:lastModifiedBy>Kowalski Marcin</cp:lastModifiedBy>
  <cp:revision>59</cp:revision>
  <cp:lastPrinted>2012-04-11T09:19:10Z</cp:lastPrinted>
  <dcterms:created xsi:type="dcterms:W3CDTF">2012-04-10T09:21:31Z</dcterms:created>
  <dcterms:modified xsi:type="dcterms:W3CDTF">2022-04-25T10:52:01Z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