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4"/>
    <p:sldMasterId id="2147483902" r:id="rId5"/>
  </p:sldMasterIdLst>
  <p:notesMasterIdLst>
    <p:notesMasterId r:id="rId14"/>
  </p:notesMasterIdLst>
  <p:sldIdLst>
    <p:sldId id="340" r:id="rId6"/>
    <p:sldId id="2141410951" r:id="rId7"/>
    <p:sldId id="6698" r:id="rId8"/>
    <p:sldId id="2145706736" r:id="rId9"/>
    <p:sldId id="2145706738" r:id="rId10"/>
    <p:sldId id="2145706735" r:id="rId11"/>
    <p:sldId id="2145706562" r:id="rId12"/>
    <p:sldId id="6575" r:id="rId13"/>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75B8345-A473-4E7F-8664-BC721AEF141F}">
          <p14:sldIdLst>
            <p14:sldId id="340"/>
            <p14:sldId id="2141410951"/>
            <p14:sldId id="6698"/>
            <p14:sldId id="2145706736"/>
            <p14:sldId id="2145706738"/>
            <p14:sldId id="2145706735"/>
            <p14:sldId id="2145706562"/>
            <p14:sldId id="657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sh, Ciara" initials="WC" lastIdx="4" clrIdx="0">
    <p:extLst>
      <p:ext uri="{19B8F6BF-5375-455C-9EA6-DF929625EA0E}">
        <p15:presenceInfo xmlns:p15="http://schemas.microsoft.com/office/powerpoint/2012/main" userId="S::ciwalsh@deloitte.com::ed193858-6c7d-479c-a106-a43921e5e15e" providerId="AD"/>
      </p:ext>
    </p:extLst>
  </p:cmAuthor>
  <p:cmAuthor id="2" name="Ytrehus, Lea" initials="YL" lastIdx="2" clrIdx="1">
    <p:extLst>
      <p:ext uri="{19B8F6BF-5375-455C-9EA6-DF929625EA0E}">
        <p15:presenceInfo xmlns:p15="http://schemas.microsoft.com/office/powerpoint/2012/main" userId="S::leytrehus@deloitte.com::0e095e08-e485-4a67-aa8c-a5f1ff2d2b2a" providerId="AD"/>
      </p:ext>
    </p:extLst>
  </p:cmAuthor>
  <p:cmAuthor id="3" name="Yannick Ritmeester" initials="YR" lastIdx="2" clrIdx="2">
    <p:extLst>
      <p:ext uri="{19B8F6BF-5375-455C-9EA6-DF929625EA0E}">
        <p15:presenceInfo xmlns:p15="http://schemas.microsoft.com/office/powerpoint/2012/main" userId="S-1-12-1-1450585508-1186703781-3569670060-4099938506" providerId="AD"/>
      </p:ext>
    </p:extLst>
  </p:cmAuthor>
  <p:cmAuthor id="4" name="Moeremans, Marie" initials="MM" lastIdx="25" clrIdx="3">
    <p:extLst>
      <p:ext uri="{19B8F6BF-5375-455C-9EA6-DF929625EA0E}">
        <p15:presenceInfo xmlns:p15="http://schemas.microsoft.com/office/powerpoint/2012/main" userId="S::marimoeremans@deloitte.com::f87d798b-a2b9-42c1-b298-1906fe2871c7" providerId="AD"/>
      </p:ext>
    </p:extLst>
  </p:cmAuthor>
  <p:cmAuthor id="5" name="De Ramón, Maruca" initials="DRM" lastIdx="10" clrIdx="4">
    <p:extLst>
      <p:ext uri="{19B8F6BF-5375-455C-9EA6-DF929625EA0E}">
        <p15:presenceInfo xmlns:p15="http://schemas.microsoft.com/office/powerpoint/2012/main" userId="S::mderamon@deloitte.com::135861db-b65c-4be9-8c4e-6d49bb23ae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92D2"/>
    <a:srgbClr val="D9E1F2"/>
    <a:srgbClr val="616161"/>
    <a:srgbClr val="000000"/>
    <a:srgbClr val="FFFFFF"/>
    <a:srgbClr val="8EA9DB"/>
    <a:srgbClr val="203764"/>
    <a:srgbClr val="0121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08" autoAdjust="0"/>
    <p:restoredTop sz="92570" autoAdjust="0"/>
  </p:normalViewPr>
  <p:slideViewPr>
    <p:cSldViewPr snapToGrid="0">
      <p:cViewPr varScale="1">
        <p:scale>
          <a:sx n="102" d="100"/>
          <a:sy n="102" d="100"/>
        </p:scale>
        <p:origin x="48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334187-1585-47CC-9707-D4B9C60F20FB}" type="datetimeFigureOut">
              <a:rPr lang="nl-BE" smtClean="0"/>
              <a:t>13/05/2022</a:t>
            </a:fld>
            <a:endParaRPr lang="nl-BE"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D03FA-0D56-4F9D-BEC3-7FD56198F350}" type="slidenum">
              <a:rPr lang="nl-BE" smtClean="0"/>
              <a:t>‹#›</a:t>
            </a:fld>
            <a:endParaRPr lang="nl-BE" dirty="0"/>
          </a:p>
        </p:txBody>
      </p:sp>
    </p:spTree>
    <p:extLst>
      <p:ext uri="{BB962C8B-B14F-4D97-AF65-F5344CB8AC3E}">
        <p14:creationId xmlns:p14="http://schemas.microsoft.com/office/powerpoint/2010/main" val="916833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7836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sz="1600" kern="1200" dirty="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3462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5"/>
          </p:nvPr>
        </p:nvSpPr>
        <p:spPr/>
        <p:txBody>
          <a:bodyPr/>
          <a:lstStyle/>
          <a:p>
            <a:fld id="{E7AD03FA-0D56-4F9D-BEC3-7FD56198F350}" type="slidenum">
              <a:rPr lang="nl-BE" smtClean="0"/>
              <a:t>3</a:t>
            </a:fld>
            <a:endParaRPr lang="nl-BE" dirty="0"/>
          </a:p>
        </p:txBody>
      </p:sp>
    </p:spTree>
    <p:extLst>
      <p:ext uri="{BB962C8B-B14F-4D97-AF65-F5344CB8AC3E}">
        <p14:creationId xmlns:p14="http://schemas.microsoft.com/office/powerpoint/2010/main" val="4049952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noProof="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E7AD03FA-0D56-4F9D-BEC3-7FD56198F350}" type="slidenum">
              <a:rPr lang="nl-BE" smtClean="0"/>
              <a:t>4</a:t>
            </a:fld>
            <a:endParaRPr lang="nl-BE"/>
          </a:p>
        </p:txBody>
      </p:sp>
    </p:spTree>
    <p:extLst>
      <p:ext uri="{BB962C8B-B14F-4D97-AF65-F5344CB8AC3E}">
        <p14:creationId xmlns:p14="http://schemas.microsoft.com/office/powerpoint/2010/main" val="2874817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noProof="0" dirty="0">
                <a:solidFill>
                  <a:schemeClr val="tx1"/>
                </a:solidFill>
                <a:latin typeface="+mn-lt"/>
                <a:ea typeface="+mn-ea"/>
                <a:cs typeface="+mn-cs"/>
              </a:rPr>
              <a:t>Key questions in case </a:t>
            </a:r>
            <a:r>
              <a:rPr lang="en-GB" sz="1200" kern="1200" noProof="0" dirty="0" err="1">
                <a:solidFill>
                  <a:schemeClr val="tx1"/>
                </a:solidFill>
                <a:latin typeface="+mn-lt"/>
                <a:ea typeface="+mn-ea"/>
                <a:cs typeface="+mn-cs"/>
              </a:rPr>
              <a:t>strudies</a:t>
            </a:r>
            <a:r>
              <a:rPr lang="en-GB" sz="1200" kern="1200" noProof="0" dirty="0">
                <a:solidFill>
                  <a:schemeClr val="tx1"/>
                </a:solidFill>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noProof="0" dirty="0">
                <a:solidFill>
                  <a:schemeClr val="tx1"/>
                </a:solidFill>
                <a:latin typeface="+mn-lt"/>
                <a:ea typeface="+mn-ea"/>
                <a:cs typeface="+mn-cs"/>
              </a:rPr>
              <a:t>What is the technology and how is it relevant for security? Why is it critical?</a:t>
            </a:r>
          </a:p>
          <a:p>
            <a:pPr marL="171450" indent="-171450">
              <a:buFont typeface="Arial" panose="020B0604020202020204" pitchFamily="34" charset="0"/>
              <a:buChar char="•"/>
            </a:pPr>
            <a:r>
              <a:rPr lang="en-GB" sz="1200" kern="1200" noProof="0" dirty="0">
                <a:solidFill>
                  <a:schemeClr val="tx1"/>
                </a:solidFill>
                <a:latin typeface="+mn-lt"/>
                <a:ea typeface="+mn-ea"/>
                <a:cs typeface="+mn-cs"/>
              </a:rPr>
              <a:t>What are the key drivers of the technology (demand, technological developments…) and who are key EU players?</a:t>
            </a:r>
          </a:p>
          <a:p>
            <a:pPr marL="171450" indent="-171450">
              <a:buFont typeface="Arial" panose="020B0604020202020204" pitchFamily="34" charset="0"/>
              <a:buChar char="•"/>
            </a:pPr>
            <a:r>
              <a:rPr lang="en-GB" sz="1200" kern="1200" noProof="0" dirty="0">
                <a:solidFill>
                  <a:schemeClr val="tx1"/>
                </a:solidFill>
                <a:latin typeface="+mn-lt"/>
                <a:ea typeface="+mn-ea"/>
                <a:cs typeface="+mn-cs"/>
              </a:rPr>
              <a:t>How is the EU positioned on the market and what implications does this have on Europe’s strategic independence?</a:t>
            </a:r>
          </a:p>
        </p:txBody>
      </p:sp>
      <p:sp>
        <p:nvSpPr>
          <p:cNvPr id="4" name="Slide Number Placeholder 3"/>
          <p:cNvSpPr>
            <a:spLocks noGrp="1"/>
          </p:cNvSpPr>
          <p:nvPr>
            <p:ph type="sldNum" sz="quarter" idx="5"/>
          </p:nvPr>
        </p:nvSpPr>
        <p:spPr/>
        <p:txBody>
          <a:bodyPr/>
          <a:lstStyle/>
          <a:p>
            <a:fld id="{E7AD03FA-0D56-4F9D-BEC3-7FD56198F350}" type="slidenum">
              <a:rPr lang="nl-BE" smtClean="0"/>
              <a:t>5</a:t>
            </a:fld>
            <a:endParaRPr lang="nl-BE"/>
          </a:p>
        </p:txBody>
      </p:sp>
    </p:spTree>
    <p:extLst>
      <p:ext uri="{BB962C8B-B14F-4D97-AF65-F5344CB8AC3E}">
        <p14:creationId xmlns:p14="http://schemas.microsoft.com/office/powerpoint/2010/main" val="4287702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0F4A2C8-6C88-4E71-83EE-698B9D4FE22F}" type="slidenum">
              <a:rPr lang="en-GB" smtClean="0"/>
              <a:pPr/>
              <a:t>6</a:t>
            </a:fld>
            <a:endParaRPr lang="en-GB"/>
          </a:p>
        </p:txBody>
      </p:sp>
    </p:spTree>
    <p:extLst>
      <p:ext uri="{BB962C8B-B14F-4D97-AF65-F5344CB8AC3E}">
        <p14:creationId xmlns:p14="http://schemas.microsoft.com/office/powerpoint/2010/main" val="1882909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0000"/>
                </a:solidFill>
                <a:effectLst/>
                <a:uLnTx/>
                <a:uFillTx/>
                <a:latin typeface="Verdana"/>
                <a:ea typeface="+mn-ea"/>
                <a:cs typeface="+mn-cs"/>
              </a:rPr>
              <a:t>What will the EU civil security market look like by </a:t>
            </a:r>
            <a:r>
              <a:rPr kumimoji="0" lang="en-GB" sz="2800" b="1" i="0" u="none" strike="noStrike" kern="1200" cap="none" spc="0" normalizeH="0" baseline="0" noProof="0" dirty="0">
                <a:ln>
                  <a:noFill/>
                </a:ln>
                <a:solidFill>
                  <a:srgbClr val="000000">
                    <a:lumMod val="100000"/>
                  </a:srgbClr>
                </a:solidFill>
                <a:effectLst/>
                <a:uLnTx/>
                <a:uFillTx/>
                <a:latin typeface="Verdana"/>
                <a:ea typeface="+mn-ea"/>
                <a:cs typeface="+mn-cs"/>
              </a:rPr>
              <a:t>2032*</a:t>
            </a:r>
            <a:r>
              <a:rPr kumimoji="0" lang="en-GB" sz="2800" b="1" i="0" u="none" strike="noStrike" kern="1200" cap="none" spc="0" normalizeH="0" baseline="0" noProof="0" dirty="0">
                <a:ln>
                  <a:noFill/>
                </a:ln>
                <a:solidFill>
                  <a:srgbClr val="000000"/>
                </a:solidFill>
                <a:effectLst/>
                <a:uLnTx/>
                <a:uFillTx/>
                <a:latin typeface="Verdana"/>
                <a:ea typeface="+mn-ea"/>
                <a:cs typeface="+mn-cs"/>
              </a:rPr>
              <a:t>?</a:t>
            </a:r>
            <a:endParaRPr kumimoji="0" lang="en-GB" sz="1600" b="0" i="1" u="none" strike="noStrike" kern="1200" cap="none" spc="0" normalizeH="0" baseline="0" noProof="0" dirty="0">
              <a:ln>
                <a:noFill/>
              </a:ln>
              <a:solidFill>
                <a:srgbClr val="000000"/>
              </a:solidFill>
              <a:effectLst/>
              <a:uLnTx/>
              <a:uFillTx/>
              <a:latin typeface="Verdana"/>
              <a:ea typeface="+mn-ea"/>
              <a:cs typeface="+mn-cs"/>
            </a:endParaRPr>
          </a:p>
          <a:p>
            <a:pPr marL="0" marR="0" lvl="0" indent="0" algn="ctr" defTabSz="914400" eaLnBrk="1" fontAlgn="auto" latinLnBrk="0" hangingPunct="1">
              <a:lnSpc>
                <a:spcPts val="2500"/>
              </a:lnSpc>
              <a:spcBef>
                <a:spcPts val="0"/>
              </a:spcBef>
              <a:spcAft>
                <a:spcPts val="0"/>
              </a:spcAft>
              <a:buClrTx/>
              <a:buSzTx/>
              <a:buFontTx/>
              <a:buNone/>
              <a:tabLst/>
              <a:defRPr/>
            </a:pPr>
            <a:endParaRPr kumimoji="0" lang="en-GB" sz="1600" b="0" i="1" u="none" strike="noStrike" kern="1200" cap="none" spc="0" normalizeH="0" baseline="0" noProof="0" dirty="0">
              <a:ln>
                <a:noFill/>
              </a:ln>
              <a:solidFill>
                <a:srgbClr val="000000"/>
              </a:solidFill>
              <a:effectLst/>
              <a:uLnTx/>
              <a:uFillTx/>
              <a:latin typeface="Verdana"/>
              <a:ea typeface="+mn-ea"/>
              <a:cs typeface="+mn-cs"/>
            </a:endParaRPr>
          </a:p>
          <a:p>
            <a:pPr marL="781035" lvl="1" indent="-171450" defTabSz="914400">
              <a:lnSpc>
                <a:spcPct val="150000"/>
              </a:lnSpc>
              <a:spcAft>
                <a:spcPts val="300"/>
              </a:spcAft>
              <a:buFont typeface="Arial" panose="020B0604020202020204" pitchFamily="34" charset="0"/>
              <a:buChar char="•"/>
              <a:defRPr/>
            </a:pPr>
            <a:r>
              <a:rPr kumimoji="0" lang="en-GB" sz="1200" b="0" i="1" u="none" strike="noStrike" kern="1200" cap="none" spc="0" normalizeH="0" baseline="0" noProof="0" dirty="0">
                <a:ln>
                  <a:noFill/>
                </a:ln>
                <a:solidFill>
                  <a:srgbClr val="000000"/>
                </a:solidFill>
                <a:effectLst/>
                <a:uLnTx/>
                <a:uFillTx/>
                <a:latin typeface="Verdana"/>
                <a:ea typeface="+mn-ea"/>
                <a:cs typeface="+mn-cs"/>
              </a:rPr>
              <a:t>What new threats will the EU civil security market need to address?</a:t>
            </a:r>
          </a:p>
          <a:p>
            <a:pPr marL="781035" lvl="1" indent="-171450" defTabSz="914400">
              <a:lnSpc>
                <a:spcPct val="150000"/>
              </a:lnSpc>
              <a:spcAft>
                <a:spcPts val="300"/>
              </a:spcAft>
              <a:buFont typeface="Arial" panose="020B0604020202020204" pitchFamily="34" charset="0"/>
              <a:buChar char="•"/>
              <a:defRPr/>
            </a:pPr>
            <a:r>
              <a:rPr kumimoji="0" lang="en-GB" sz="1200" b="0" i="1" u="none" strike="noStrike" kern="1200" cap="none" spc="0" normalizeH="0" baseline="0" noProof="0" dirty="0">
                <a:ln>
                  <a:noFill/>
                </a:ln>
                <a:solidFill>
                  <a:srgbClr val="000000"/>
                </a:solidFill>
                <a:effectLst/>
                <a:uLnTx/>
                <a:uFillTx/>
                <a:latin typeface="Verdana"/>
                <a:ea typeface="+mn-ea"/>
                <a:cs typeface="+mn-cs"/>
              </a:rPr>
              <a:t>Will the EU civil security market be able to meet EU civil security needs autonomously in the future?</a:t>
            </a:r>
          </a:p>
          <a:p>
            <a:pPr marL="781035" lvl="1" indent="-171450" defTabSz="914400">
              <a:lnSpc>
                <a:spcPct val="150000"/>
              </a:lnSpc>
              <a:spcAft>
                <a:spcPts val="300"/>
              </a:spcAft>
              <a:buFont typeface="Arial" panose="020B0604020202020204" pitchFamily="34" charset="0"/>
              <a:buChar char="•"/>
              <a:defRPr/>
            </a:pPr>
            <a:r>
              <a:rPr kumimoji="0" lang="en-GB" sz="1200" b="0" i="1" u="none" strike="noStrike" kern="1200" cap="none" spc="0" normalizeH="0" baseline="0" noProof="0" dirty="0">
                <a:ln>
                  <a:noFill/>
                </a:ln>
                <a:solidFill>
                  <a:srgbClr val="000000"/>
                </a:solidFill>
                <a:effectLst/>
                <a:uLnTx/>
                <a:uFillTx/>
                <a:latin typeface="Verdana"/>
                <a:ea typeface="+mn-ea"/>
                <a:cs typeface="+mn-cs"/>
              </a:rPr>
              <a:t>How will the four identified civil security areas (border management, fighting crime &amp; terrorism, disaster risk management, critical infrastructure resilience) evolve?</a:t>
            </a:r>
          </a:p>
          <a:p>
            <a:endParaRPr lang="en-GB" dirty="0"/>
          </a:p>
        </p:txBody>
      </p:sp>
      <p:sp>
        <p:nvSpPr>
          <p:cNvPr id="4" name="Slide Number Placeholder 3"/>
          <p:cNvSpPr>
            <a:spLocks noGrp="1"/>
          </p:cNvSpPr>
          <p:nvPr>
            <p:ph type="sldNum" sz="quarter" idx="10"/>
          </p:nvPr>
        </p:nvSpPr>
        <p:spPr/>
        <p:txBody>
          <a:bodyPr/>
          <a:lstStyle/>
          <a:p>
            <a:pPr marL="0" marR="0" lvl="0" indent="0" algn="r" defTabSz="914330" eaLnBrk="1" fontAlgn="auto" latinLnBrk="0" hangingPunct="1">
              <a:lnSpc>
                <a:spcPct val="100000"/>
              </a:lnSpc>
              <a:spcBef>
                <a:spcPts val="0"/>
              </a:spcBef>
              <a:spcAft>
                <a:spcPts val="0"/>
              </a:spcAft>
              <a:buClrTx/>
              <a:buSzTx/>
              <a:buFontTx/>
              <a:buNone/>
              <a:tabLst/>
              <a:defRPr/>
            </a:pPr>
            <a:fld id="{DE1999A1-9D40-4C1B-9FDB-7BC38A99087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3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5519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676699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3.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4.vml"/><Relationship Id="rId6" Type="http://schemas.openxmlformats.org/officeDocument/2006/relationships/image" Target="../media/image3.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200" y="5845180"/>
            <a:ext cx="5592011"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indent="0" algn="l">
              <a:buNone/>
              <a:defRPr sz="1600" b="0">
                <a:solidFill>
                  <a:schemeClr val="bg1"/>
                </a:solidFill>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200" y="6362699"/>
            <a:ext cx="5594349"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22" name="Group 21"/>
          <p:cNvGrpSpPr>
            <a:grpSpLocks noChangeAspect="1"/>
          </p:cNvGrpSpPr>
          <p:nvPr userDrawn="1"/>
        </p:nvGrpSpPr>
        <p:grpSpPr>
          <a:xfrm>
            <a:off x="469900" y="457761"/>
            <a:ext cx="1998000" cy="374400"/>
            <a:chOff x="398463" y="404813"/>
            <a:chExt cx="1627187" cy="307976"/>
          </a:xfrm>
          <a:solidFill>
            <a:schemeClr val="tx1"/>
          </a:solidFill>
        </p:grpSpPr>
        <p:sp>
          <p:nvSpPr>
            <p:cNvPr id="23"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4"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5" name="Rectangle 7"/>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6"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7" name="Rectangle 9"/>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8" name="Rectangle 10"/>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9"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0"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1"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33" name="Picture Placeholder 8"/>
          <p:cNvSpPr>
            <a:spLocks noGrp="1"/>
          </p:cNvSpPr>
          <p:nvPr>
            <p:ph type="pic" sz="quarter" idx="11" hasCustomPrompt="1"/>
          </p:nvPr>
        </p:nvSpPr>
        <p:spPr>
          <a:xfrm>
            <a:off x="3393716" y="727595"/>
            <a:ext cx="5400000" cy="5400000"/>
          </a:xfrm>
          <a:prstGeom prst="rect">
            <a:avLst/>
          </a:prstGeom>
        </p:spPr>
        <p:txBody>
          <a:bodyPr/>
          <a:lstStyle/>
          <a:p>
            <a:r>
              <a:rPr lang="en-US" noProof="0" dirty="0"/>
              <a:t>Drag picture to placeholder or click icon to add</a:t>
            </a:r>
          </a:p>
        </p:txBody>
      </p:sp>
    </p:spTree>
    <p:extLst>
      <p:ext uri="{BB962C8B-B14F-4D97-AF65-F5344CB8AC3E}">
        <p14:creationId xmlns:p14="http://schemas.microsoft.com/office/powerpoint/2010/main" val="27087483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1" y="1705668"/>
            <a:ext cx="10418233" cy="1592403"/>
          </a:xfrm>
        </p:spPr>
        <p:txBody>
          <a:bodyPr anchor="b"/>
          <a:lstStyle>
            <a:lvl1pPr>
              <a:lnSpc>
                <a:spcPct val="95000"/>
              </a:lnSpc>
              <a:defRPr sz="3850" b="1">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469900" y="3429000"/>
            <a:ext cx="10541000" cy="1566532"/>
          </a:xfrm>
        </p:spPr>
        <p:txBody>
          <a:bodyPr lIns="0" tIns="0" rIns="0" bIns="0">
            <a:noAutofit/>
          </a:bodyPr>
          <a:lstStyle>
            <a:lvl1pPr marL="0" indent="0">
              <a:lnSpc>
                <a:spcPct val="95000"/>
              </a:lnSpc>
              <a:spcAft>
                <a:spcPts val="0"/>
              </a:spcAft>
              <a:buNone/>
              <a:defRPr sz="385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Tree>
    <p:extLst>
      <p:ext uri="{BB962C8B-B14F-4D97-AF65-F5344CB8AC3E}">
        <p14:creationId xmlns:p14="http://schemas.microsoft.com/office/powerpoint/2010/main" val="1928227921"/>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green">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9" name="TextBox 8"/>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3" name="TextBox 12"/>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36594024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blue">
    <p:bg>
      <p:bgPr>
        <a:solidFill>
          <a:schemeClr val="accent4"/>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14" name="TextBox 13"/>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5" name="TextBox 14"/>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16" name="TextBox 15"/>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2544127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Key statement teal">
    <p:bg>
      <p:bgPr>
        <a:solidFill>
          <a:schemeClr val="accent5"/>
        </a:solidFill>
        <a:effectLst/>
      </p:bgPr>
    </p:bg>
    <p:spTree>
      <p:nvGrpSpPr>
        <p:cNvPr id="1" name=""/>
        <p:cNvGrpSpPr/>
        <p:nvPr/>
      </p:nvGrpSpPr>
      <p:grpSpPr>
        <a:xfrm>
          <a:off x="0" y="0"/>
          <a:ext cx="0" cy="0"/>
          <a:chOff x="0" y="0"/>
          <a:chExt cx="0" cy="0"/>
        </a:xfrm>
      </p:grpSpPr>
      <p:sp>
        <p:nvSpPr>
          <p:cNvPr id="17"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18" name="TextBox 17"/>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9" name="TextBox 18"/>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20" name="TextBox 19"/>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92331068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Key statement black">
    <p:bg>
      <p:bgPr>
        <a:solidFill>
          <a:schemeClr val="tx1"/>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16" name="TextBox 15"/>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33301102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 statement white">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p:nvPr>
        </p:nvSpPr>
        <p:spPr>
          <a:xfrm>
            <a:off x="469900" y="1590675"/>
            <a:ext cx="9029604" cy="4708525"/>
          </a:xfrm>
          <a:prstGeom prst="rect">
            <a:avLst/>
          </a:prstGeom>
        </p:spPr>
        <p:txBody>
          <a:bodyPr>
            <a:noAutofit/>
          </a:bodyPr>
          <a:lstStyle>
            <a:lvl1pPr>
              <a:spcBef>
                <a:spcPts val="4800"/>
              </a:spcBef>
              <a:defRPr sz="2800">
                <a:solidFill>
                  <a:schemeClr val="tx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Tree>
    <p:extLst>
      <p:ext uri="{BB962C8B-B14F-4D97-AF65-F5344CB8AC3E}">
        <p14:creationId xmlns:p14="http://schemas.microsoft.com/office/powerpoint/2010/main" val="15336128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469900" y="1665291"/>
            <a:ext cx="9348787" cy="4633910"/>
          </a:xfrm>
          <a:prstGeom prst="rect">
            <a:avLst/>
          </a:prstGeom>
        </p:spPr>
        <p:txBody>
          <a:bodyPr/>
          <a:lstStyle>
            <a:lvl1pPr>
              <a:tabLst>
                <a:tab pos="8972326" algn="r"/>
              </a:tabLst>
              <a:defRPr/>
            </a:lvl1pPr>
            <a:lvl2pPr>
              <a:tabLst>
                <a:tab pos="8972326" algn="r"/>
              </a:tabLst>
              <a:defRPr/>
            </a:lvl2pPr>
            <a:lvl3pPr>
              <a:tabLst>
                <a:tab pos="8972326" algn="r"/>
              </a:tabLst>
              <a:defRPr/>
            </a:lvl3pPr>
            <a:lvl4pPr>
              <a:tabLst>
                <a:tab pos="8972326" algn="r"/>
              </a:tabLst>
              <a:defRPr/>
            </a:lvl4pPr>
            <a:lvl5pPr>
              <a:tabLst>
                <a:tab pos="6705432" algn="r"/>
              </a:tabLst>
              <a:defRPr baseline="0"/>
            </a:lvl5pPr>
            <a:lvl6pPr>
              <a:tabLst>
                <a:tab pos="8972326" algn="r"/>
              </a:tabLst>
              <a:defRPr/>
            </a:lvl6pPr>
            <a:lvl7pPr>
              <a:tabLst>
                <a:tab pos="8972326" algn="r"/>
              </a:tabLst>
              <a:defRPr/>
            </a:lvl7pPr>
            <a:lvl8pPr>
              <a:tabLst>
                <a:tab pos="8972326" algn="r"/>
              </a:tabLst>
              <a:defRPr/>
            </a:lvl8pPr>
            <a:lvl9pPr>
              <a:tabLst>
                <a:tab pos="8972326"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06550274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s with image">
    <p:spTree>
      <p:nvGrpSpPr>
        <p:cNvPr id="1" name=""/>
        <p:cNvGrpSpPr/>
        <p:nvPr/>
      </p:nvGrpSpPr>
      <p:grpSpPr>
        <a:xfrm>
          <a:off x="0" y="0"/>
          <a:ext cx="0" cy="0"/>
          <a:chOff x="0" y="0"/>
          <a:chExt cx="0" cy="0"/>
        </a:xfrm>
      </p:grpSpPr>
      <p:sp>
        <p:nvSpPr>
          <p:cNvPr id="5" name="Picture Placeholder 9"/>
          <p:cNvSpPr>
            <a:spLocks noGrp="1"/>
          </p:cNvSpPr>
          <p:nvPr>
            <p:ph type="pic" sz="quarter" idx="15" hasCustomPrompt="1"/>
          </p:nvPr>
        </p:nvSpPr>
        <p:spPr>
          <a:xfrm>
            <a:off x="5604867" y="1700213"/>
            <a:ext cx="6117233" cy="4598988"/>
          </a:xfrm>
        </p:spPr>
        <p:txBody>
          <a:bodyPr/>
          <a:lstStyle/>
          <a:p>
            <a:r>
              <a:rPr lang="en-US" noProof="0" dirty="0"/>
              <a:t>Drag picture to placeholder or click icon to add</a:t>
            </a:r>
          </a:p>
        </p:txBody>
      </p:sp>
      <p:sp>
        <p:nvSpPr>
          <p:cNvPr id="6" name="Content Placeholder 3"/>
          <p:cNvSpPr>
            <a:spLocks noGrp="1"/>
          </p:cNvSpPr>
          <p:nvPr>
            <p:ph sz="quarter" idx="10"/>
          </p:nvPr>
        </p:nvSpPr>
        <p:spPr>
          <a:xfrm>
            <a:off x="469900" y="1665290"/>
            <a:ext cx="4333663" cy="4633911"/>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97130733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1 column text">
    <p:spTree>
      <p:nvGrpSpPr>
        <p:cNvPr id="1" name=""/>
        <p:cNvGrpSpPr/>
        <p:nvPr/>
      </p:nvGrpSpPr>
      <p:grpSpPr>
        <a:xfrm>
          <a:off x="0" y="0"/>
          <a:ext cx="0" cy="0"/>
          <a:chOff x="0" y="0"/>
          <a:chExt cx="0" cy="0"/>
        </a:xfrm>
      </p:grpSpPr>
      <p:sp>
        <p:nvSpPr>
          <p:cNvPr id="14" name="Text Placeholder 18"/>
          <p:cNvSpPr>
            <a:spLocks noGrp="1"/>
          </p:cNvSpPr>
          <p:nvPr>
            <p:ph idx="1"/>
          </p:nvPr>
        </p:nvSpPr>
        <p:spPr>
          <a:xfrm>
            <a:off x="469900" y="1665290"/>
            <a:ext cx="11252200" cy="463391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98939843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
        <p:nvSpPr>
          <p:cNvPr id="8" name="Text Placeholder 18"/>
          <p:cNvSpPr>
            <a:spLocks noGrp="1"/>
          </p:cNvSpPr>
          <p:nvPr>
            <p:ph idx="1"/>
          </p:nvPr>
        </p:nvSpPr>
        <p:spPr>
          <a:xfrm>
            <a:off x="469900" y="1665818"/>
            <a:ext cx="11252200" cy="463338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17894594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9" name="Group 18"/>
          <p:cNvGrpSpPr>
            <a:grpSpLocks noChangeAspect="1"/>
          </p:cNvGrpSpPr>
          <p:nvPr userDrawn="1"/>
        </p:nvGrpSpPr>
        <p:grpSpPr>
          <a:xfrm>
            <a:off x="475325" y="457200"/>
            <a:ext cx="1998000" cy="374400"/>
            <a:chOff x="398463" y="404813"/>
            <a:chExt cx="1627187" cy="307976"/>
          </a:xfrm>
          <a:solidFill>
            <a:schemeClr val="tx1"/>
          </a:solidFill>
        </p:grpSpPr>
        <p:sp>
          <p:nvSpPr>
            <p:cNvPr id="20"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30" name="Picture Placeholder 8"/>
          <p:cNvSpPr>
            <a:spLocks noGrp="1"/>
          </p:cNvSpPr>
          <p:nvPr>
            <p:ph type="pic" sz="quarter" idx="11" hasCustomPrompt="1"/>
          </p:nvPr>
        </p:nvSpPr>
        <p:spPr>
          <a:xfrm>
            <a:off x="3393716" y="727595"/>
            <a:ext cx="5400000" cy="5400000"/>
          </a:xfrm>
          <a:prstGeom prst="rect">
            <a:avLst/>
          </a:prstGeom>
        </p:spPr>
        <p:txBody>
          <a:bodyPr/>
          <a:lstStyle/>
          <a:p>
            <a:r>
              <a:rPr lang="en-US" noProof="0" dirty="0"/>
              <a:t>Drag picture to placeholder or click icon to add</a:t>
            </a:r>
          </a:p>
        </p:txBody>
      </p:sp>
    </p:spTree>
    <p:extLst>
      <p:ext uri="{BB962C8B-B14F-4D97-AF65-F5344CB8AC3E}">
        <p14:creationId xmlns:p14="http://schemas.microsoft.com/office/powerpoint/2010/main" val="159638343"/>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amp; 1 column - large">
    <p:spTree>
      <p:nvGrpSpPr>
        <p:cNvPr id="1" name=""/>
        <p:cNvGrpSpPr/>
        <p:nvPr/>
      </p:nvGrpSpPr>
      <p:grpSpPr>
        <a:xfrm>
          <a:off x="0" y="0"/>
          <a:ext cx="0" cy="0"/>
          <a:chOff x="0" y="0"/>
          <a:chExt cx="0" cy="0"/>
        </a:xfrm>
      </p:grpSpPr>
      <p:sp>
        <p:nvSpPr>
          <p:cNvPr id="8" name="Text Placeholder 18"/>
          <p:cNvSpPr>
            <a:spLocks noGrp="1"/>
          </p:cNvSpPr>
          <p:nvPr>
            <p:ph idx="1"/>
          </p:nvPr>
        </p:nvSpPr>
        <p:spPr>
          <a:xfrm>
            <a:off x="469900" y="1676402"/>
            <a:ext cx="11252200" cy="4622799"/>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35011259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mp;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468000" y="2054581"/>
            <a:ext cx="11252200" cy="3928209"/>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468000" y="1659816"/>
            <a:ext cx="11252200" cy="357187"/>
          </a:xfrm>
        </p:spPr>
        <p:txBody>
          <a:bodyPr/>
          <a:lstStyle/>
          <a:p>
            <a:pPr lvl="0"/>
            <a:r>
              <a:rPr lang="en-US" noProof="0"/>
              <a:t>Click to edit Master text styles</a:t>
            </a:r>
          </a:p>
        </p:txBody>
      </p:sp>
      <p:sp>
        <p:nvSpPr>
          <p:cNvPr id="1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7"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8"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96120456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468000" y="2051999"/>
            <a:ext cx="3600000" cy="3930791"/>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468000" y="1665289"/>
            <a:ext cx="3600000" cy="392112"/>
          </a:xfrm>
        </p:spPr>
        <p:txBody>
          <a:bodyPr/>
          <a:lstStyle/>
          <a:p>
            <a:pPr lvl="0"/>
            <a:r>
              <a:rPr lang="en-US" noProof="0"/>
              <a:t>Click to edit Master text styles</a:t>
            </a:r>
          </a:p>
        </p:txBody>
      </p:sp>
      <p:sp>
        <p:nvSpPr>
          <p:cNvPr id="7" name="Chart Placeholder 3"/>
          <p:cNvSpPr>
            <a:spLocks noGrp="1"/>
          </p:cNvSpPr>
          <p:nvPr>
            <p:ph type="chart" sz="quarter" idx="19"/>
          </p:nvPr>
        </p:nvSpPr>
        <p:spPr>
          <a:xfrm>
            <a:off x="4296000" y="2051998"/>
            <a:ext cx="3600000" cy="3930791"/>
          </a:xfrm>
          <a:prstGeom prst="rect">
            <a:avLst/>
          </a:prstGeom>
        </p:spPr>
        <p:txBody>
          <a:bodyPr/>
          <a:lstStyle/>
          <a:p>
            <a:r>
              <a:rPr lang="en-US" noProof="0" dirty="0"/>
              <a:t>Click icon to add chart</a:t>
            </a:r>
          </a:p>
        </p:txBody>
      </p:sp>
      <p:sp>
        <p:nvSpPr>
          <p:cNvPr id="8" name="Text Placeholder 8"/>
          <p:cNvSpPr>
            <a:spLocks noGrp="1"/>
          </p:cNvSpPr>
          <p:nvPr>
            <p:ph type="body" sz="quarter" idx="20"/>
          </p:nvPr>
        </p:nvSpPr>
        <p:spPr>
          <a:xfrm>
            <a:off x="4296003" y="1665288"/>
            <a:ext cx="3600000" cy="392112"/>
          </a:xfrm>
        </p:spPr>
        <p:txBody>
          <a:bodyPr/>
          <a:lstStyle/>
          <a:p>
            <a:pPr lvl="0"/>
            <a:r>
              <a:rPr lang="en-US" noProof="0"/>
              <a:t>Click to edit Master text styles</a:t>
            </a:r>
          </a:p>
        </p:txBody>
      </p:sp>
      <p:sp>
        <p:nvSpPr>
          <p:cNvPr id="9" name="Chart Placeholder 3"/>
          <p:cNvSpPr>
            <a:spLocks noGrp="1"/>
          </p:cNvSpPr>
          <p:nvPr>
            <p:ph type="chart" sz="quarter" idx="21"/>
          </p:nvPr>
        </p:nvSpPr>
        <p:spPr>
          <a:xfrm>
            <a:off x="8086960" y="2051999"/>
            <a:ext cx="3600000" cy="3930791"/>
          </a:xfrm>
          <a:prstGeom prst="rect">
            <a:avLst/>
          </a:prstGeom>
        </p:spPr>
        <p:txBody>
          <a:bodyPr/>
          <a:lstStyle/>
          <a:p>
            <a:r>
              <a:rPr lang="en-US" noProof="0" dirty="0"/>
              <a:t>Click icon to add chart</a:t>
            </a:r>
          </a:p>
        </p:txBody>
      </p:sp>
      <p:sp>
        <p:nvSpPr>
          <p:cNvPr id="10" name="Text Placeholder 8"/>
          <p:cNvSpPr>
            <a:spLocks noGrp="1"/>
          </p:cNvSpPr>
          <p:nvPr>
            <p:ph type="body" sz="quarter" idx="22"/>
          </p:nvPr>
        </p:nvSpPr>
        <p:spPr>
          <a:xfrm>
            <a:off x="8086959" y="1659145"/>
            <a:ext cx="3600000" cy="398256"/>
          </a:xfrm>
        </p:spPr>
        <p:txBody>
          <a:bodyPr/>
          <a:lstStyle/>
          <a:p>
            <a:pPr lvl="0"/>
            <a:r>
              <a:rPr lang="en-US" noProof="0"/>
              <a:t>Click to edit Master text styles</a:t>
            </a:r>
          </a:p>
        </p:txBody>
      </p:sp>
      <p:sp>
        <p:nvSpPr>
          <p:cNvPr id="11"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13"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6"/>
            <a:ext cx="11252200" cy="334101"/>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409849173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468000" y="1665288"/>
            <a:ext cx="5328000" cy="4622507"/>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3"/>
          <p:cNvSpPr>
            <a:spLocks noGrp="1"/>
          </p:cNvSpPr>
          <p:nvPr>
            <p:ph sz="quarter" idx="20"/>
          </p:nvPr>
        </p:nvSpPr>
        <p:spPr>
          <a:xfrm>
            <a:off x="6394100" y="1656000"/>
            <a:ext cx="5328000" cy="4631795"/>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32367787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4699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985120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469900" y="1665288"/>
            <a:ext cx="5480400" cy="4317502"/>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Chart Placeholder 2"/>
          <p:cNvSpPr>
            <a:spLocks noGrp="1"/>
          </p:cNvSpPr>
          <p:nvPr>
            <p:ph type="chart" sz="quarter" idx="21"/>
          </p:nvPr>
        </p:nvSpPr>
        <p:spPr>
          <a:xfrm>
            <a:off x="6239584" y="2125013"/>
            <a:ext cx="5482516" cy="3857777"/>
          </a:xfrm>
        </p:spPr>
        <p:txBody>
          <a:bodyPr>
            <a:noAutofit/>
          </a:bodyPr>
          <a:lstStyle/>
          <a:p>
            <a:r>
              <a:rPr lang="en-US" noProof="0" dirty="0"/>
              <a:t>Click icon to add chart</a:t>
            </a:r>
          </a:p>
        </p:txBody>
      </p:sp>
      <p:sp>
        <p:nvSpPr>
          <p:cNvPr id="6" name="Text Placeholder 5"/>
          <p:cNvSpPr>
            <a:spLocks noGrp="1"/>
          </p:cNvSpPr>
          <p:nvPr>
            <p:ph type="body" sz="quarter" idx="22"/>
          </p:nvPr>
        </p:nvSpPr>
        <p:spPr>
          <a:xfrm>
            <a:off x="6239584" y="1655763"/>
            <a:ext cx="5482516" cy="420687"/>
          </a:xfrm>
        </p:spPr>
        <p:txBody>
          <a:bodyPr>
            <a:noAutofit/>
          </a:bodyPr>
          <a:lstStyle/>
          <a:p>
            <a:pPr lvl="0"/>
            <a:r>
              <a:rPr lang="en-US" noProof="0"/>
              <a:t>Click to edit Master text styles</a:t>
            </a:r>
          </a:p>
        </p:txBody>
      </p:sp>
      <p:sp>
        <p:nvSpPr>
          <p:cNvPr id="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12"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23176747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239584" y="2125013"/>
            <a:ext cx="5482516" cy="3857777"/>
          </a:xfrm>
        </p:spPr>
        <p:txBody>
          <a:bodyPr>
            <a:noAutofit/>
          </a:bodyPr>
          <a:lstStyle/>
          <a:p>
            <a:r>
              <a:rPr lang="en-US" noProof="0" dirty="0"/>
              <a:t>Click icon to add chart</a:t>
            </a:r>
          </a:p>
        </p:txBody>
      </p:sp>
      <p:sp>
        <p:nvSpPr>
          <p:cNvPr id="6" name="Text Placeholder 5"/>
          <p:cNvSpPr>
            <a:spLocks noGrp="1"/>
          </p:cNvSpPr>
          <p:nvPr>
            <p:ph type="body" sz="quarter" idx="22"/>
          </p:nvPr>
        </p:nvSpPr>
        <p:spPr>
          <a:xfrm>
            <a:off x="6239585" y="1654028"/>
            <a:ext cx="5482516" cy="420687"/>
          </a:xfrm>
        </p:spPr>
        <p:txBody>
          <a:bodyPr>
            <a:noAutofit/>
          </a:bodyPr>
          <a:lstStyle/>
          <a:p>
            <a:pPr lvl="0"/>
            <a:r>
              <a:rPr lang="en-US" noProof="0"/>
              <a:t>Click to edit Master text styles</a:t>
            </a:r>
          </a:p>
        </p:txBody>
      </p:sp>
      <p:sp>
        <p:nvSpPr>
          <p:cNvPr id="9" name="Chart Placeholder 2"/>
          <p:cNvSpPr>
            <a:spLocks noGrp="1"/>
          </p:cNvSpPr>
          <p:nvPr>
            <p:ph type="chart" sz="quarter" idx="24"/>
          </p:nvPr>
        </p:nvSpPr>
        <p:spPr>
          <a:xfrm>
            <a:off x="469900" y="2125013"/>
            <a:ext cx="5482517" cy="3857777"/>
          </a:xfrm>
        </p:spPr>
        <p:txBody>
          <a:bodyPr>
            <a:noAutofit/>
          </a:bodyPr>
          <a:lstStyle/>
          <a:p>
            <a:r>
              <a:rPr lang="en-US" noProof="0" dirty="0"/>
              <a:t>Click icon to add chart</a:t>
            </a:r>
          </a:p>
        </p:txBody>
      </p:sp>
      <p:sp>
        <p:nvSpPr>
          <p:cNvPr id="12" name="Text Placeholder 5"/>
          <p:cNvSpPr>
            <a:spLocks noGrp="1"/>
          </p:cNvSpPr>
          <p:nvPr>
            <p:ph type="body" sz="quarter" idx="25"/>
          </p:nvPr>
        </p:nvSpPr>
        <p:spPr>
          <a:xfrm>
            <a:off x="469898" y="1665288"/>
            <a:ext cx="5482517" cy="409427"/>
          </a:xfrm>
        </p:spPr>
        <p:txBody>
          <a:bodyPr>
            <a:noAutofit/>
          </a:bodyPr>
          <a:lstStyle/>
          <a:p>
            <a:pPr lvl="0"/>
            <a:r>
              <a:rPr lang="en-US" noProof="0"/>
              <a:t>Click to edit Master text styles</a:t>
            </a:r>
          </a:p>
        </p:txBody>
      </p:sp>
      <p:sp>
        <p:nvSpPr>
          <p:cNvPr id="14"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1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76072482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469900" y="1665289"/>
            <a:ext cx="4431857" cy="4633913"/>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Content Placeholder 3"/>
          <p:cNvSpPr>
            <a:spLocks noGrp="1"/>
          </p:cNvSpPr>
          <p:nvPr>
            <p:ph sz="quarter" idx="16"/>
          </p:nvPr>
        </p:nvSpPr>
        <p:spPr>
          <a:xfrm>
            <a:off x="5482100" y="1700213"/>
            <a:ext cx="6240000" cy="4598989"/>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27928081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 content with quote ">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7455116" y="1626099"/>
            <a:ext cx="4266983" cy="4673101"/>
          </a:xfrm>
          <a:prstGeom prst="rect">
            <a:avLst/>
          </a:prstGeom>
        </p:spPr>
        <p:txBody>
          <a:bodyPr>
            <a:noAutofit/>
          </a:bodyPr>
          <a:lstStyle>
            <a:lvl1pPr>
              <a:tabLst>
                <a:tab pos="6705432" algn="r"/>
              </a:tabLst>
              <a:defRPr sz="2400">
                <a:solidFill>
                  <a:schemeClr val="accent3"/>
                </a:solidFill>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p:txBody>
      </p:sp>
      <p:sp>
        <p:nvSpPr>
          <p:cNvPr id="8" name="Content Placeholder 3"/>
          <p:cNvSpPr>
            <a:spLocks noGrp="1"/>
          </p:cNvSpPr>
          <p:nvPr>
            <p:ph sz="quarter" idx="16"/>
          </p:nvPr>
        </p:nvSpPr>
        <p:spPr>
          <a:xfrm>
            <a:off x="469900" y="1665288"/>
            <a:ext cx="6660866" cy="4633913"/>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383055344"/>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am profile">
    <p:spTree>
      <p:nvGrpSpPr>
        <p:cNvPr id="1" name=""/>
        <p:cNvGrpSpPr/>
        <p:nvPr/>
      </p:nvGrpSpPr>
      <p:grpSpPr>
        <a:xfrm>
          <a:off x="0" y="0"/>
          <a:ext cx="0" cy="0"/>
          <a:chOff x="0" y="0"/>
          <a:chExt cx="0" cy="0"/>
        </a:xfrm>
      </p:grpSpPr>
      <p:sp>
        <p:nvSpPr>
          <p:cNvPr id="4" name="Picture Placeholder 6"/>
          <p:cNvSpPr>
            <a:spLocks noGrp="1"/>
          </p:cNvSpPr>
          <p:nvPr>
            <p:ph type="pic" sz="quarter" idx="13" hasCustomPrompt="1"/>
          </p:nvPr>
        </p:nvSpPr>
        <p:spPr>
          <a:xfrm>
            <a:off x="488742" y="1700213"/>
            <a:ext cx="2664000" cy="1260000"/>
          </a:xfrm>
        </p:spPr>
        <p:txBody>
          <a:bodyPr lIns="0" tIns="0" rIns="0" bIns="0">
            <a:noAutofit/>
          </a:bodyPr>
          <a:lstStyle/>
          <a:p>
            <a:r>
              <a:rPr lang="en-US" noProof="0" dirty="0"/>
              <a:t>Drag picture to placeholder or click icon to add</a:t>
            </a:r>
          </a:p>
        </p:txBody>
      </p:sp>
      <p:sp>
        <p:nvSpPr>
          <p:cNvPr id="5" name="Picture Placeholder 6"/>
          <p:cNvSpPr>
            <a:spLocks noGrp="1"/>
          </p:cNvSpPr>
          <p:nvPr>
            <p:ph type="pic" sz="quarter" idx="14" hasCustomPrompt="1"/>
          </p:nvPr>
        </p:nvSpPr>
        <p:spPr>
          <a:xfrm>
            <a:off x="3341040" y="1700212"/>
            <a:ext cx="2664000" cy="1260000"/>
          </a:xfrm>
        </p:spPr>
        <p:txBody>
          <a:bodyPr lIns="0" tIns="0" rIns="0" bIns="0">
            <a:noAutofit/>
          </a:bodyPr>
          <a:lstStyle/>
          <a:p>
            <a:r>
              <a:rPr lang="en-US" noProof="0" dirty="0"/>
              <a:t>Drag picture to placeholder or click icon to add</a:t>
            </a:r>
          </a:p>
        </p:txBody>
      </p:sp>
      <p:sp>
        <p:nvSpPr>
          <p:cNvPr id="6" name="Picture Placeholder 6"/>
          <p:cNvSpPr>
            <a:spLocks noGrp="1"/>
          </p:cNvSpPr>
          <p:nvPr>
            <p:ph type="pic" sz="quarter" idx="15" hasCustomPrompt="1"/>
          </p:nvPr>
        </p:nvSpPr>
        <p:spPr>
          <a:xfrm>
            <a:off x="6193338" y="1700212"/>
            <a:ext cx="2664000" cy="1260000"/>
          </a:xfrm>
        </p:spPr>
        <p:txBody>
          <a:bodyPr lIns="0" tIns="0" rIns="0" bIns="0">
            <a:noAutofit/>
          </a:bodyPr>
          <a:lstStyle/>
          <a:p>
            <a:r>
              <a:rPr lang="en-US" noProof="0" dirty="0"/>
              <a:t>Drag picture to placeholder or click icon to add</a:t>
            </a:r>
          </a:p>
        </p:txBody>
      </p:sp>
      <p:sp>
        <p:nvSpPr>
          <p:cNvPr id="7" name="Picture Placeholder 6"/>
          <p:cNvSpPr>
            <a:spLocks noGrp="1"/>
          </p:cNvSpPr>
          <p:nvPr>
            <p:ph type="pic" sz="quarter" idx="16" hasCustomPrompt="1"/>
          </p:nvPr>
        </p:nvSpPr>
        <p:spPr>
          <a:xfrm>
            <a:off x="9045636" y="1700212"/>
            <a:ext cx="2664000" cy="1260000"/>
          </a:xfrm>
        </p:spPr>
        <p:txBody>
          <a:bodyPr lIns="0" tIns="0" rIns="0" bIns="0">
            <a:noAutofit/>
          </a:bodyPr>
          <a:lstStyle/>
          <a:p>
            <a:r>
              <a:rPr lang="en-US" noProof="0" dirty="0"/>
              <a:t>Drag picture to placeholder or click icon to add</a:t>
            </a:r>
          </a:p>
        </p:txBody>
      </p:sp>
      <p:sp>
        <p:nvSpPr>
          <p:cNvPr id="9" name="Text Placeholder 8"/>
          <p:cNvSpPr>
            <a:spLocks noGrp="1"/>
          </p:cNvSpPr>
          <p:nvPr>
            <p:ph type="body" sz="quarter" idx="17"/>
          </p:nvPr>
        </p:nvSpPr>
        <p:spPr>
          <a:xfrm>
            <a:off x="482363" y="3076573"/>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8"/>
          </p:nvPr>
        </p:nvSpPr>
        <p:spPr>
          <a:xfrm>
            <a:off x="6207211"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9"/>
          </p:nvPr>
        </p:nvSpPr>
        <p:spPr>
          <a:xfrm>
            <a:off x="3344787" y="3076573"/>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8"/>
          <p:cNvSpPr>
            <a:spLocks noGrp="1"/>
          </p:cNvSpPr>
          <p:nvPr>
            <p:ph type="body" sz="quarter" idx="20"/>
          </p:nvPr>
        </p:nvSpPr>
        <p:spPr>
          <a:xfrm>
            <a:off x="9069636"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8"/>
          <p:cNvSpPr>
            <a:spLocks noGrp="1"/>
          </p:cNvSpPr>
          <p:nvPr>
            <p:ph type="body" sz="quarter" idx="21"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33085242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0150" y="153045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Subtitle 2"/>
          <p:cNvSpPr>
            <a:spLocks noGrp="1"/>
          </p:cNvSpPr>
          <p:nvPr>
            <p:ph type="subTitle" idx="1"/>
          </p:nvPr>
        </p:nvSpPr>
        <p:spPr bwMode="gray">
          <a:xfrm>
            <a:off x="475200" y="5845180"/>
            <a:ext cx="5592011"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subtitle style</a:t>
            </a:r>
          </a:p>
        </p:txBody>
      </p:sp>
      <p:sp>
        <p:nvSpPr>
          <p:cNvPr id="5" name="Text Placeholder 4"/>
          <p:cNvSpPr>
            <a:spLocks noGrp="1"/>
          </p:cNvSpPr>
          <p:nvPr>
            <p:ph type="body" sz="quarter" idx="10"/>
          </p:nvPr>
        </p:nvSpPr>
        <p:spPr>
          <a:xfrm>
            <a:off x="475200" y="6362699"/>
            <a:ext cx="5594349"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userDrawn="1"/>
        </p:nvGrpSpPr>
        <p:grpSpPr>
          <a:xfrm>
            <a:off x="469900" y="457761"/>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19" name="Rectangle 7"/>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0"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1" name="Rectangle 9"/>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Tree>
    <p:extLst>
      <p:ext uri="{BB962C8B-B14F-4D97-AF65-F5344CB8AC3E}">
        <p14:creationId xmlns:p14="http://schemas.microsoft.com/office/powerpoint/2010/main" val="29181748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am profile 2">
    <p:spTree>
      <p:nvGrpSpPr>
        <p:cNvPr id="1" name=""/>
        <p:cNvGrpSpPr/>
        <p:nvPr/>
      </p:nvGrpSpPr>
      <p:grpSpPr>
        <a:xfrm>
          <a:off x="0" y="0"/>
          <a:ext cx="0" cy="0"/>
          <a:chOff x="0" y="0"/>
          <a:chExt cx="0" cy="0"/>
        </a:xfrm>
      </p:grpSpPr>
      <p:sp>
        <p:nvSpPr>
          <p:cNvPr id="4" name="Rectangle 3"/>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Rectangle 6"/>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8" name="Picture Placeholder 11"/>
          <p:cNvSpPr>
            <a:spLocks noGrp="1"/>
          </p:cNvSpPr>
          <p:nvPr>
            <p:ph type="pic" sz="quarter" idx="25" hasCustomPrompt="1"/>
          </p:nvPr>
        </p:nvSpPr>
        <p:spPr>
          <a:xfrm>
            <a:off x="476780" y="1880213"/>
            <a:ext cx="2116800" cy="1591200"/>
          </a:xfrm>
        </p:spPr>
        <p:txBody>
          <a:bodyPr/>
          <a:lstStyle>
            <a:lvl1pPr algn="ctr">
              <a:defRPr/>
            </a:lvl1pPr>
          </a:lstStyle>
          <a:p>
            <a:r>
              <a:rPr lang="en-US" noProof="0" dirty="0"/>
              <a:t>Drag picture to placeholder or click icon to add</a:t>
            </a:r>
          </a:p>
        </p:txBody>
      </p:sp>
      <p:sp>
        <p:nvSpPr>
          <p:cNvPr id="9" name="Picture Placeholder 11"/>
          <p:cNvSpPr>
            <a:spLocks noGrp="1"/>
          </p:cNvSpPr>
          <p:nvPr>
            <p:ph type="pic" sz="quarter" idx="27" hasCustomPrompt="1"/>
          </p:nvPr>
        </p:nvSpPr>
        <p:spPr>
          <a:xfrm>
            <a:off x="6204097" y="1880212"/>
            <a:ext cx="2116800" cy="1591200"/>
          </a:xfrm>
        </p:spPr>
        <p:txBody>
          <a:bodyPr/>
          <a:lstStyle>
            <a:lvl1pPr algn="ctr">
              <a:defRPr/>
            </a:lvl1pPr>
          </a:lstStyle>
          <a:p>
            <a:r>
              <a:rPr lang="en-US" noProof="0" dirty="0"/>
              <a:t>Drag picture to placeholder or click icon to add</a:t>
            </a:r>
          </a:p>
        </p:txBody>
      </p:sp>
      <p:sp>
        <p:nvSpPr>
          <p:cNvPr id="10" name="Picture Placeholder 11"/>
          <p:cNvSpPr>
            <a:spLocks noGrp="1"/>
          </p:cNvSpPr>
          <p:nvPr>
            <p:ph type="pic" sz="quarter" idx="29" hasCustomPrompt="1"/>
          </p:nvPr>
        </p:nvSpPr>
        <p:spPr>
          <a:xfrm>
            <a:off x="481779" y="4256211"/>
            <a:ext cx="2116800" cy="1591200"/>
          </a:xfrm>
        </p:spPr>
        <p:txBody>
          <a:bodyPr/>
          <a:lstStyle>
            <a:lvl1pPr algn="ctr">
              <a:defRPr/>
            </a:lvl1pPr>
          </a:lstStyle>
          <a:p>
            <a:r>
              <a:rPr lang="en-US" noProof="0" dirty="0"/>
              <a:t>Drag picture to placeholder or click icon to add</a:t>
            </a:r>
          </a:p>
        </p:txBody>
      </p:sp>
      <p:sp>
        <p:nvSpPr>
          <p:cNvPr id="11" name="Picture Placeholder 11"/>
          <p:cNvSpPr>
            <a:spLocks noGrp="1"/>
          </p:cNvSpPr>
          <p:nvPr>
            <p:ph type="pic" sz="quarter" idx="31" hasCustomPrompt="1"/>
          </p:nvPr>
        </p:nvSpPr>
        <p:spPr>
          <a:xfrm>
            <a:off x="6204097" y="4256211"/>
            <a:ext cx="2116800" cy="1591200"/>
          </a:xfrm>
        </p:spPr>
        <p:txBody>
          <a:bodyPr/>
          <a:lstStyle>
            <a:lvl1pPr algn="ctr">
              <a:defRPr/>
            </a:lvl1pPr>
          </a:lstStyle>
          <a:p>
            <a:r>
              <a:rPr lang="en-US" noProof="0" dirty="0"/>
              <a:t>Drag picture to placeholder or click icon to add</a:t>
            </a:r>
          </a:p>
        </p:txBody>
      </p:sp>
      <p:sp>
        <p:nvSpPr>
          <p:cNvPr id="13" name="Text Placeholder 12"/>
          <p:cNvSpPr>
            <a:spLocks noGrp="1"/>
          </p:cNvSpPr>
          <p:nvPr>
            <p:ph type="body" sz="quarter" idx="32"/>
          </p:nvPr>
        </p:nvSpPr>
        <p:spPr>
          <a:xfrm>
            <a:off x="2840780" y="1880213"/>
            <a:ext cx="31728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4" name="Text Placeholder 12"/>
          <p:cNvSpPr>
            <a:spLocks noGrp="1"/>
          </p:cNvSpPr>
          <p:nvPr>
            <p:ph type="body" sz="quarter" idx="33"/>
          </p:nvPr>
        </p:nvSpPr>
        <p:spPr>
          <a:xfrm>
            <a:off x="8550676" y="1880213"/>
            <a:ext cx="3171024"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5" name="Text Placeholder 12"/>
          <p:cNvSpPr>
            <a:spLocks noGrp="1"/>
          </p:cNvSpPr>
          <p:nvPr>
            <p:ph type="body" sz="quarter" idx="34"/>
          </p:nvPr>
        </p:nvSpPr>
        <p:spPr>
          <a:xfrm>
            <a:off x="2802551" y="4256213"/>
            <a:ext cx="31728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6" name="Text Placeholder 12"/>
          <p:cNvSpPr>
            <a:spLocks noGrp="1"/>
          </p:cNvSpPr>
          <p:nvPr>
            <p:ph type="body" sz="quarter" idx="35"/>
          </p:nvPr>
        </p:nvSpPr>
        <p:spPr>
          <a:xfrm>
            <a:off x="8548900" y="4256212"/>
            <a:ext cx="31728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59919002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picture and text">
    <p:spTree>
      <p:nvGrpSpPr>
        <p:cNvPr id="1" name=""/>
        <p:cNvGrpSpPr/>
        <p:nvPr/>
      </p:nvGrpSpPr>
      <p:grpSpPr>
        <a:xfrm>
          <a:off x="0" y="0"/>
          <a:ext cx="0" cy="0"/>
          <a:chOff x="0" y="0"/>
          <a:chExt cx="0" cy="0"/>
        </a:xfrm>
      </p:grpSpPr>
      <p:sp>
        <p:nvSpPr>
          <p:cNvPr id="4" name="Picture Placeholder 7"/>
          <p:cNvSpPr>
            <a:spLocks noGrp="1"/>
          </p:cNvSpPr>
          <p:nvPr>
            <p:ph type="pic" sz="quarter" idx="13" hasCustomPrompt="1"/>
          </p:nvPr>
        </p:nvSpPr>
        <p:spPr>
          <a:xfrm>
            <a:off x="469900" y="1700213"/>
            <a:ext cx="3627438" cy="2052830"/>
          </a:xfrm>
        </p:spPr>
        <p:txBody>
          <a:bodyPr/>
          <a:lstStyle/>
          <a:p>
            <a:r>
              <a:rPr lang="en-US" noProof="0" dirty="0"/>
              <a:t>Drag picture to placeholder or click icon to add</a:t>
            </a:r>
          </a:p>
        </p:txBody>
      </p:sp>
      <p:sp>
        <p:nvSpPr>
          <p:cNvPr id="5" name="Picture Placeholder 7"/>
          <p:cNvSpPr>
            <a:spLocks noGrp="1"/>
          </p:cNvSpPr>
          <p:nvPr>
            <p:ph type="pic" sz="quarter" idx="14" hasCustomPrompt="1"/>
          </p:nvPr>
        </p:nvSpPr>
        <p:spPr>
          <a:xfrm>
            <a:off x="8082784" y="1700213"/>
            <a:ext cx="3639316" cy="2059099"/>
          </a:xfrm>
        </p:spPr>
        <p:txBody>
          <a:bodyPr/>
          <a:lstStyle/>
          <a:p>
            <a:r>
              <a:rPr lang="en-US" noProof="0" dirty="0"/>
              <a:t>Drag picture to placeholder or click icon to add</a:t>
            </a:r>
          </a:p>
        </p:txBody>
      </p:sp>
      <p:sp>
        <p:nvSpPr>
          <p:cNvPr id="6" name="Picture Placeholder 7"/>
          <p:cNvSpPr>
            <a:spLocks noGrp="1"/>
          </p:cNvSpPr>
          <p:nvPr>
            <p:ph type="pic" sz="quarter" idx="15" hasCustomPrompt="1"/>
          </p:nvPr>
        </p:nvSpPr>
        <p:spPr>
          <a:xfrm>
            <a:off x="4284188" y="1700212"/>
            <a:ext cx="3636962" cy="2057767"/>
          </a:xfrm>
        </p:spPr>
        <p:txBody>
          <a:bodyPr/>
          <a:lstStyle/>
          <a:p>
            <a:r>
              <a:rPr lang="en-US" noProof="0" dirty="0"/>
              <a:t>Drag picture to placeholder or click icon to add</a:t>
            </a:r>
          </a:p>
        </p:txBody>
      </p:sp>
      <p:sp>
        <p:nvSpPr>
          <p:cNvPr id="9" name="Text Placeholder 18"/>
          <p:cNvSpPr>
            <a:spLocks noGrp="1"/>
          </p:cNvSpPr>
          <p:nvPr>
            <p:ph idx="1"/>
          </p:nvPr>
        </p:nvSpPr>
        <p:spPr>
          <a:xfrm>
            <a:off x="469900" y="3832225"/>
            <a:ext cx="3627438" cy="218144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18"/>
          <p:cNvSpPr>
            <a:spLocks noGrp="1"/>
          </p:cNvSpPr>
          <p:nvPr>
            <p:ph idx="16"/>
          </p:nvPr>
        </p:nvSpPr>
        <p:spPr>
          <a:xfrm>
            <a:off x="4278313" y="3832224"/>
            <a:ext cx="3636962" cy="2186686"/>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18"/>
          <p:cNvSpPr>
            <a:spLocks noGrp="1"/>
          </p:cNvSpPr>
          <p:nvPr>
            <p:ph idx="17"/>
          </p:nvPr>
        </p:nvSpPr>
        <p:spPr>
          <a:xfrm>
            <a:off x="8082784" y="3832224"/>
            <a:ext cx="3639316" cy="218810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8"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71202205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4"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43132095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alifications 2 x 1">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6"/>
            <a:ext cx="11252200" cy="334101"/>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
        <p:nvSpPr>
          <p:cNvPr id="14" name="Text Placeholder 8"/>
          <p:cNvSpPr>
            <a:spLocks noGrp="1"/>
          </p:cNvSpPr>
          <p:nvPr>
            <p:ph type="body" sz="quarter" idx="17"/>
          </p:nvPr>
        </p:nvSpPr>
        <p:spPr>
          <a:xfrm>
            <a:off x="469899" y="1857892"/>
            <a:ext cx="5544000" cy="1695451"/>
          </a:xfr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8"/>
          <p:cNvSpPr>
            <a:spLocks noGrp="1"/>
          </p:cNvSpPr>
          <p:nvPr>
            <p:ph type="body" sz="quarter" idx="21"/>
          </p:nvPr>
        </p:nvSpPr>
        <p:spPr>
          <a:xfrm>
            <a:off x="6177462" y="1857892"/>
            <a:ext cx="5544000" cy="1695451"/>
          </a:xfr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Rectangle 16"/>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8" name="Rectangle 17"/>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9" name="Picture Placeholder 29"/>
          <p:cNvSpPr>
            <a:spLocks noGrp="1"/>
          </p:cNvSpPr>
          <p:nvPr>
            <p:ph type="pic" sz="quarter" idx="20" hasCustomPrompt="1"/>
          </p:nvPr>
        </p:nvSpPr>
        <p:spPr>
          <a:xfrm>
            <a:off x="10467635" y="1857892"/>
            <a:ext cx="1244161"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20" name="Picture Placeholder 29"/>
          <p:cNvSpPr>
            <a:spLocks noGrp="1"/>
          </p:cNvSpPr>
          <p:nvPr>
            <p:ph type="pic" sz="quarter" idx="19" hasCustomPrompt="1"/>
          </p:nvPr>
        </p:nvSpPr>
        <p:spPr>
          <a:xfrm>
            <a:off x="4734795" y="1863917"/>
            <a:ext cx="1244906"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Tree>
    <p:extLst>
      <p:ext uri="{BB962C8B-B14F-4D97-AF65-F5344CB8AC3E}">
        <p14:creationId xmlns:p14="http://schemas.microsoft.com/office/powerpoint/2010/main" val="713513260"/>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469899"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21"/>
          </p:nvPr>
        </p:nvSpPr>
        <p:spPr>
          <a:xfrm>
            <a:off x="6177462"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ectangle 3"/>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5" name="Rectangle 4"/>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7" name="Picture Placeholder 29"/>
          <p:cNvSpPr>
            <a:spLocks noGrp="1"/>
          </p:cNvSpPr>
          <p:nvPr>
            <p:ph type="pic" sz="quarter" idx="20" hasCustomPrompt="1"/>
          </p:nvPr>
        </p:nvSpPr>
        <p:spPr>
          <a:xfrm>
            <a:off x="10467635" y="1857892"/>
            <a:ext cx="1244161"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469899"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23"/>
          </p:nvPr>
        </p:nvSpPr>
        <p:spPr>
          <a:xfrm>
            <a:off x="617746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Rectangle 11"/>
          <p:cNvSpPr/>
          <p:nvPr userDrawn="1"/>
        </p:nvSpPr>
        <p:spPr>
          <a:xfrm>
            <a:off x="469899"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3" name="Rectangle 12"/>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4" name="Picture Placeholder 29"/>
          <p:cNvSpPr>
            <a:spLocks noGrp="1"/>
          </p:cNvSpPr>
          <p:nvPr>
            <p:ph type="pic" sz="quarter" idx="24" hasCustomPrompt="1"/>
          </p:nvPr>
        </p:nvSpPr>
        <p:spPr>
          <a:xfrm>
            <a:off x="4700436" y="4249683"/>
            <a:ext cx="127491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10459036" y="4248209"/>
            <a:ext cx="1244160"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7" name="Picture Placeholder 29"/>
          <p:cNvSpPr>
            <a:spLocks noGrp="1"/>
          </p:cNvSpPr>
          <p:nvPr>
            <p:ph type="pic" sz="quarter" idx="19" hasCustomPrompt="1"/>
          </p:nvPr>
        </p:nvSpPr>
        <p:spPr>
          <a:xfrm>
            <a:off x="4734795" y="1863917"/>
            <a:ext cx="124490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83070351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 column green line">
    <p:spTree>
      <p:nvGrpSpPr>
        <p:cNvPr id="1" name=""/>
        <p:cNvGrpSpPr/>
        <p:nvPr/>
      </p:nvGrpSpPr>
      <p:grpSpPr>
        <a:xfrm>
          <a:off x="0" y="0"/>
          <a:ext cx="0" cy="0"/>
          <a:chOff x="0" y="0"/>
          <a:chExt cx="0" cy="0"/>
        </a:xfrm>
      </p:grpSpPr>
      <p:sp>
        <p:nvSpPr>
          <p:cNvPr id="4" name="Rectangle 3"/>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46990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Text Placeholder 8"/>
          <p:cNvSpPr>
            <a:spLocks noGrp="1"/>
          </p:cNvSpPr>
          <p:nvPr>
            <p:ph type="body" sz="quarter" idx="17"/>
          </p:nvPr>
        </p:nvSpPr>
        <p:spPr>
          <a:xfrm>
            <a:off x="4278313" y="1851441"/>
            <a:ext cx="3636962"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8"/>
          <p:cNvSpPr>
            <a:spLocks noGrp="1"/>
          </p:cNvSpPr>
          <p:nvPr>
            <p:ph type="body" sz="quarter" idx="18"/>
          </p:nvPr>
        </p:nvSpPr>
        <p:spPr>
          <a:xfrm>
            <a:off x="469900" y="1851441"/>
            <a:ext cx="3627438"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9"/>
          </p:nvPr>
        </p:nvSpPr>
        <p:spPr>
          <a:xfrm>
            <a:off x="8093075" y="1851441"/>
            <a:ext cx="3629025"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28751358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column icon">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46990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8"/>
          </p:nvPr>
        </p:nvSpPr>
        <p:spPr>
          <a:xfrm>
            <a:off x="913010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9"/>
          </p:nvPr>
        </p:nvSpPr>
        <p:spPr>
          <a:xfrm>
            <a:off x="3356633"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Text Placeholder 8"/>
          <p:cNvSpPr>
            <a:spLocks noGrp="1"/>
          </p:cNvSpPr>
          <p:nvPr>
            <p:ph type="body" sz="quarter" idx="20"/>
          </p:nvPr>
        </p:nvSpPr>
        <p:spPr>
          <a:xfrm>
            <a:off x="6243366"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0"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37064845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4 column icon green">
    <p:bg>
      <p:bgPr>
        <a:solidFill>
          <a:schemeClr val="accent2"/>
        </a:solidFill>
        <a:effectLst/>
      </p:bgPr>
    </p:bg>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469903"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8"/>
          </p:nvPr>
        </p:nvSpPr>
        <p:spPr>
          <a:xfrm>
            <a:off x="9130100"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9"/>
          </p:nvPr>
        </p:nvSpPr>
        <p:spPr>
          <a:xfrm>
            <a:off x="3356635"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Text Placeholder 8"/>
          <p:cNvSpPr>
            <a:spLocks noGrp="1"/>
          </p:cNvSpPr>
          <p:nvPr>
            <p:ph type="body" sz="quarter" idx="20"/>
          </p:nvPr>
        </p:nvSpPr>
        <p:spPr>
          <a:xfrm>
            <a:off x="6243367"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Box 12"/>
          <p:cNvSpPr txBox="1"/>
          <p:nvPr userDrawn="1"/>
        </p:nvSpPr>
        <p:spPr>
          <a:xfrm>
            <a:off x="6335184"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userDrawn="1"/>
        </p:nvSpPr>
        <p:spPr>
          <a:xfrm>
            <a:off x="501653"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15" name="TextBox 14"/>
          <p:cNvSpPr txBox="1"/>
          <p:nvPr userDrawn="1"/>
        </p:nvSpPr>
        <p:spPr>
          <a:xfrm>
            <a:off x="11382378" y="6477001"/>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
        <p:nvSpPr>
          <p:cNvPr id="1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chemeClr val="bg1"/>
                </a:solidFill>
              </a:defRPr>
            </a:lvl1pPr>
          </a:lstStyle>
          <a:p>
            <a:pPr lvl="0"/>
            <a:r>
              <a:rPr lang="en-US" noProof="0"/>
              <a:t>Click to add subtitle</a:t>
            </a:r>
          </a:p>
        </p:txBody>
      </p:sp>
      <p:sp>
        <p:nvSpPr>
          <p:cNvPr id="1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solidFill>
                  <a:schemeClr val="bg1"/>
                </a:solidFill>
              </a:defRPr>
            </a:lvl1pPr>
          </a:lstStyle>
          <a:p>
            <a:r>
              <a:rPr lang="en-US" noProof="0"/>
              <a:t>Click to edit Master title style</a:t>
            </a:r>
          </a:p>
        </p:txBody>
      </p:sp>
    </p:spTree>
    <p:extLst>
      <p:ext uri="{BB962C8B-B14F-4D97-AF65-F5344CB8AC3E}">
        <p14:creationId xmlns:p14="http://schemas.microsoft.com/office/powerpoint/2010/main" val="2597095306"/>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1 column text with charts">
    <p:spTree>
      <p:nvGrpSpPr>
        <p:cNvPr id="1" name=""/>
        <p:cNvGrpSpPr/>
        <p:nvPr/>
      </p:nvGrpSpPr>
      <p:grpSpPr>
        <a:xfrm>
          <a:off x="0" y="0"/>
          <a:ext cx="0" cy="0"/>
          <a:chOff x="0" y="0"/>
          <a:chExt cx="0" cy="0"/>
        </a:xfrm>
      </p:grpSpPr>
      <p:sp>
        <p:nvSpPr>
          <p:cNvPr id="10" name="Text Placeholder 18"/>
          <p:cNvSpPr>
            <a:spLocks noGrp="1"/>
          </p:cNvSpPr>
          <p:nvPr>
            <p:ph idx="1"/>
          </p:nvPr>
        </p:nvSpPr>
        <p:spPr>
          <a:xfrm>
            <a:off x="467783" y="1665817"/>
            <a:ext cx="5537730" cy="463338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81713857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69900" y="402586"/>
            <a:ext cx="11252200" cy="698501"/>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7525427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2000" y="153000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Subtitle 2"/>
          <p:cNvSpPr>
            <a:spLocks noGrp="1"/>
          </p:cNvSpPr>
          <p:nvPr>
            <p:ph type="subTitle" idx="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subtitle style</a:t>
            </a:r>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userDrawn="1"/>
        </p:nvGrpSpPr>
        <p:grpSpPr>
          <a:xfrm>
            <a:off x="475325" y="457200"/>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0"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1"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Tree>
    <p:extLst>
      <p:ext uri="{BB962C8B-B14F-4D97-AF65-F5344CB8AC3E}">
        <p14:creationId xmlns:p14="http://schemas.microsoft.com/office/powerpoint/2010/main" val="2633184491"/>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37328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Slide -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200" y="5845180"/>
            <a:ext cx="5592011"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indent="0" algn="l">
              <a:buNone/>
              <a:defRPr sz="1600" b="0">
                <a:solidFill>
                  <a:schemeClr val="bg1"/>
                </a:solidFill>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200" y="6362699"/>
            <a:ext cx="5594349"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22" name="Group 21"/>
          <p:cNvGrpSpPr>
            <a:grpSpLocks noChangeAspect="1"/>
          </p:cNvGrpSpPr>
          <p:nvPr userDrawn="1"/>
        </p:nvGrpSpPr>
        <p:grpSpPr>
          <a:xfrm>
            <a:off x="469900" y="457761"/>
            <a:ext cx="1998000" cy="374400"/>
            <a:chOff x="398463" y="404813"/>
            <a:chExt cx="1627187" cy="307976"/>
          </a:xfrm>
          <a:solidFill>
            <a:schemeClr val="tx1"/>
          </a:solidFill>
        </p:grpSpPr>
        <p:sp>
          <p:nvSpPr>
            <p:cNvPr id="23"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4"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5" name="Rectangle 7"/>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6"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7" name="Rectangle 9"/>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8" name="Rectangle 10"/>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9"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0"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1"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33" name="Picture Placeholder 8"/>
          <p:cNvSpPr>
            <a:spLocks noGrp="1"/>
          </p:cNvSpPr>
          <p:nvPr>
            <p:ph type="pic" sz="quarter" idx="11" hasCustomPrompt="1"/>
          </p:nvPr>
        </p:nvSpPr>
        <p:spPr>
          <a:xfrm>
            <a:off x="3393716" y="727595"/>
            <a:ext cx="5400000" cy="5400000"/>
          </a:xfrm>
          <a:prstGeom prst="rect">
            <a:avLst/>
          </a:prstGeom>
        </p:spPr>
        <p:txBody>
          <a:bodyPr/>
          <a:lstStyle/>
          <a:p>
            <a:r>
              <a:rPr lang="en-US" noProof="0" dirty="0"/>
              <a:t>Drag picture to placeholder or click icon to add</a:t>
            </a:r>
          </a:p>
        </p:txBody>
      </p:sp>
    </p:spTree>
    <p:extLst>
      <p:ext uri="{BB962C8B-B14F-4D97-AF65-F5344CB8AC3E}">
        <p14:creationId xmlns:p14="http://schemas.microsoft.com/office/powerpoint/2010/main" val="265499791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9" name="Group 18"/>
          <p:cNvGrpSpPr>
            <a:grpSpLocks noChangeAspect="1"/>
          </p:cNvGrpSpPr>
          <p:nvPr userDrawn="1"/>
        </p:nvGrpSpPr>
        <p:grpSpPr>
          <a:xfrm>
            <a:off x="475325" y="457200"/>
            <a:ext cx="1998000" cy="374400"/>
            <a:chOff x="398463" y="404813"/>
            <a:chExt cx="1627187" cy="307976"/>
          </a:xfrm>
          <a:solidFill>
            <a:schemeClr val="tx1"/>
          </a:solidFill>
        </p:grpSpPr>
        <p:sp>
          <p:nvSpPr>
            <p:cNvPr id="20"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30" name="Picture Placeholder 8"/>
          <p:cNvSpPr>
            <a:spLocks noGrp="1"/>
          </p:cNvSpPr>
          <p:nvPr>
            <p:ph type="pic" sz="quarter" idx="11" hasCustomPrompt="1"/>
          </p:nvPr>
        </p:nvSpPr>
        <p:spPr>
          <a:xfrm>
            <a:off x="3393716" y="727595"/>
            <a:ext cx="5400000" cy="5400000"/>
          </a:xfrm>
          <a:prstGeom prst="rect">
            <a:avLst/>
          </a:prstGeom>
        </p:spPr>
        <p:txBody>
          <a:bodyPr/>
          <a:lstStyle/>
          <a:p>
            <a:r>
              <a:rPr lang="en-US" noProof="0" dirty="0"/>
              <a:t>Drag picture to placeholder or click icon to add</a:t>
            </a:r>
          </a:p>
        </p:txBody>
      </p:sp>
    </p:spTree>
    <p:extLst>
      <p:ext uri="{BB962C8B-B14F-4D97-AF65-F5344CB8AC3E}">
        <p14:creationId xmlns:p14="http://schemas.microsoft.com/office/powerpoint/2010/main" val="3459340046"/>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0150" y="153045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Subtitle 2"/>
          <p:cNvSpPr>
            <a:spLocks noGrp="1"/>
          </p:cNvSpPr>
          <p:nvPr>
            <p:ph type="subTitle" idx="1"/>
          </p:nvPr>
        </p:nvSpPr>
        <p:spPr bwMode="gray">
          <a:xfrm>
            <a:off x="475200" y="5845180"/>
            <a:ext cx="5592011"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subtitle style</a:t>
            </a:r>
          </a:p>
        </p:txBody>
      </p:sp>
      <p:sp>
        <p:nvSpPr>
          <p:cNvPr id="5" name="Text Placeholder 4"/>
          <p:cNvSpPr>
            <a:spLocks noGrp="1"/>
          </p:cNvSpPr>
          <p:nvPr>
            <p:ph type="body" sz="quarter" idx="10"/>
          </p:nvPr>
        </p:nvSpPr>
        <p:spPr>
          <a:xfrm>
            <a:off x="475200" y="6362699"/>
            <a:ext cx="5594349"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userDrawn="1"/>
        </p:nvGrpSpPr>
        <p:grpSpPr>
          <a:xfrm>
            <a:off x="469900" y="457761"/>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19" name="Rectangle 7"/>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0"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1" name="Rectangle 9"/>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Tree>
    <p:extLst>
      <p:ext uri="{BB962C8B-B14F-4D97-AF65-F5344CB8AC3E}">
        <p14:creationId xmlns:p14="http://schemas.microsoft.com/office/powerpoint/2010/main" val="375082117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2000" y="153000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Subtitle 2"/>
          <p:cNvSpPr>
            <a:spLocks noGrp="1"/>
          </p:cNvSpPr>
          <p:nvPr>
            <p:ph type="subTitle" idx="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subtitle style</a:t>
            </a:r>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userDrawn="1"/>
        </p:nvGrpSpPr>
        <p:grpSpPr>
          <a:xfrm>
            <a:off x="475325" y="457200"/>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0"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1"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Tree>
    <p:extLst>
      <p:ext uri="{BB962C8B-B14F-4D97-AF65-F5344CB8AC3E}">
        <p14:creationId xmlns:p14="http://schemas.microsoft.com/office/powerpoint/2010/main" val="2678497739"/>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0213"/>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469899" y="3423545"/>
            <a:ext cx="10418235"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14" name="TextBox 13"/>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674267501"/>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green">
    <p:bg bwMode="gray">
      <p:bgPr>
        <a:solidFill>
          <a:schemeClr val="accent2"/>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20" name="TextBox 19"/>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21" name="TextBox 20"/>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629788716"/>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ue">
    <p:bg bwMode="gray">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7" name="TextBox 6"/>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8" name="TextBox 7"/>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9" name="TextBox 8"/>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423745034"/>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4004078799"/>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20" name="TextBox 19"/>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21" name="TextBox 20"/>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305017076"/>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0213"/>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469899" y="3423545"/>
            <a:ext cx="10418235"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12" name="TextBox 11"/>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3" name="TextBox 12"/>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418191119"/>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1" y="1705668"/>
            <a:ext cx="10418233" cy="1592403"/>
          </a:xfrm>
        </p:spPr>
        <p:txBody>
          <a:bodyPr anchor="b"/>
          <a:lstStyle>
            <a:lvl1pPr>
              <a:lnSpc>
                <a:spcPct val="95000"/>
              </a:lnSpc>
              <a:defRPr sz="3850" b="1">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469900" y="3429000"/>
            <a:ext cx="10541000" cy="1566532"/>
          </a:xfrm>
        </p:spPr>
        <p:txBody>
          <a:bodyPr lIns="0" tIns="0" rIns="0" bIns="0">
            <a:noAutofit/>
          </a:bodyPr>
          <a:lstStyle>
            <a:lvl1pPr marL="0" indent="0">
              <a:lnSpc>
                <a:spcPct val="95000"/>
              </a:lnSpc>
              <a:spcAft>
                <a:spcPts val="0"/>
              </a:spcAft>
              <a:buNone/>
              <a:defRPr sz="385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Tree>
    <p:extLst>
      <p:ext uri="{BB962C8B-B14F-4D97-AF65-F5344CB8AC3E}">
        <p14:creationId xmlns:p14="http://schemas.microsoft.com/office/powerpoint/2010/main" val="2553527758"/>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green">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9" name="TextBox 8"/>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3" name="TextBox 12"/>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18384231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blue">
    <p:bg>
      <p:bgPr>
        <a:solidFill>
          <a:schemeClr val="accent4"/>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14" name="TextBox 13"/>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5" name="TextBox 14"/>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16" name="TextBox 15"/>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75688633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Key statement teal">
    <p:bg>
      <p:bgPr>
        <a:solidFill>
          <a:schemeClr val="accent5"/>
        </a:solidFill>
        <a:effectLst/>
      </p:bgPr>
    </p:bg>
    <p:spTree>
      <p:nvGrpSpPr>
        <p:cNvPr id="1" name=""/>
        <p:cNvGrpSpPr/>
        <p:nvPr/>
      </p:nvGrpSpPr>
      <p:grpSpPr>
        <a:xfrm>
          <a:off x="0" y="0"/>
          <a:ext cx="0" cy="0"/>
          <a:chOff x="0" y="0"/>
          <a:chExt cx="0" cy="0"/>
        </a:xfrm>
      </p:grpSpPr>
      <p:sp>
        <p:nvSpPr>
          <p:cNvPr id="17"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18" name="TextBox 17"/>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9" name="TextBox 18"/>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20" name="TextBox 19"/>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820336764"/>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Key statement black">
    <p:bg>
      <p:bgPr>
        <a:solidFill>
          <a:schemeClr val="tx1"/>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
        <p:nvSpPr>
          <p:cNvPr id="16" name="TextBox 15"/>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01344503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Key statement white">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p:nvPr>
        </p:nvSpPr>
        <p:spPr>
          <a:xfrm>
            <a:off x="469900" y="1590675"/>
            <a:ext cx="9029604" cy="4708525"/>
          </a:xfrm>
          <a:prstGeom prst="rect">
            <a:avLst/>
          </a:prstGeom>
        </p:spPr>
        <p:txBody>
          <a:bodyPr>
            <a:noAutofit/>
          </a:bodyPr>
          <a:lstStyle>
            <a:lvl1pPr>
              <a:spcBef>
                <a:spcPts val="4800"/>
              </a:spcBef>
              <a:defRPr sz="2800">
                <a:solidFill>
                  <a:schemeClr val="tx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Click to edit Master text styles</a:t>
            </a:r>
          </a:p>
        </p:txBody>
      </p:sp>
    </p:spTree>
    <p:extLst>
      <p:ext uri="{BB962C8B-B14F-4D97-AF65-F5344CB8AC3E}">
        <p14:creationId xmlns:p14="http://schemas.microsoft.com/office/powerpoint/2010/main" val="30728746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469900" y="1665291"/>
            <a:ext cx="9348787" cy="4633910"/>
          </a:xfrm>
          <a:prstGeom prst="rect">
            <a:avLst/>
          </a:prstGeom>
        </p:spPr>
        <p:txBody>
          <a:bodyPr/>
          <a:lstStyle>
            <a:lvl1pPr>
              <a:tabLst>
                <a:tab pos="8972326" algn="r"/>
              </a:tabLst>
              <a:defRPr/>
            </a:lvl1pPr>
            <a:lvl2pPr>
              <a:tabLst>
                <a:tab pos="8972326" algn="r"/>
              </a:tabLst>
              <a:defRPr/>
            </a:lvl2pPr>
            <a:lvl3pPr>
              <a:tabLst>
                <a:tab pos="8972326" algn="r"/>
              </a:tabLst>
              <a:defRPr/>
            </a:lvl3pPr>
            <a:lvl4pPr>
              <a:tabLst>
                <a:tab pos="8972326" algn="r"/>
              </a:tabLst>
              <a:defRPr/>
            </a:lvl4pPr>
            <a:lvl5pPr>
              <a:tabLst>
                <a:tab pos="6705432" algn="r"/>
              </a:tabLst>
              <a:defRPr baseline="0"/>
            </a:lvl5pPr>
            <a:lvl6pPr>
              <a:tabLst>
                <a:tab pos="8972326" algn="r"/>
              </a:tabLst>
              <a:defRPr/>
            </a:lvl6pPr>
            <a:lvl7pPr>
              <a:tabLst>
                <a:tab pos="8972326" algn="r"/>
              </a:tabLst>
              <a:defRPr/>
            </a:lvl7pPr>
            <a:lvl8pPr>
              <a:tabLst>
                <a:tab pos="8972326" algn="r"/>
              </a:tabLst>
              <a:defRPr/>
            </a:lvl8pPr>
            <a:lvl9pPr>
              <a:tabLst>
                <a:tab pos="8972326"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29392663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s with image">
    <p:spTree>
      <p:nvGrpSpPr>
        <p:cNvPr id="1" name=""/>
        <p:cNvGrpSpPr/>
        <p:nvPr/>
      </p:nvGrpSpPr>
      <p:grpSpPr>
        <a:xfrm>
          <a:off x="0" y="0"/>
          <a:ext cx="0" cy="0"/>
          <a:chOff x="0" y="0"/>
          <a:chExt cx="0" cy="0"/>
        </a:xfrm>
      </p:grpSpPr>
      <p:sp>
        <p:nvSpPr>
          <p:cNvPr id="5" name="Picture Placeholder 9"/>
          <p:cNvSpPr>
            <a:spLocks noGrp="1"/>
          </p:cNvSpPr>
          <p:nvPr>
            <p:ph type="pic" sz="quarter" idx="15" hasCustomPrompt="1"/>
          </p:nvPr>
        </p:nvSpPr>
        <p:spPr>
          <a:xfrm>
            <a:off x="5604867" y="1700213"/>
            <a:ext cx="6117233" cy="4598988"/>
          </a:xfrm>
        </p:spPr>
        <p:txBody>
          <a:bodyPr/>
          <a:lstStyle/>
          <a:p>
            <a:r>
              <a:rPr lang="en-US" noProof="0" dirty="0"/>
              <a:t>Drag picture to placeholder or click icon to add</a:t>
            </a:r>
          </a:p>
        </p:txBody>
      </p:sp>
      <p:sp>
        <p:nvSpPr>
          <p:cNvPr id="6" name="Content Placeholder 3"/>
          <p:cNvSpPr>
            <a:spLocks noGrp="1"/>
          </p:cNvSpPr>
          <p:nvPr>
            <p:ph sz="quarter" idx="10"/>
          </p:nvPr>
        </p:nvSpPr>
        <p:spPr>
          <a:xfrm>
            <a:off x="469900" y="1665290"/>
            <a:ext cx="4333663" cy="4633911"/>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51210736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1 column text">
    <p:spTree>
      <p:nvGrpSpPr>
        <p:cNvPr id="1" name=""/>
        <p:cNvGrpSpPr/>
        <p:nvPr/>
      </p:nvGrpSpPr>
      <p:grpSpPr>
        <a:xfrm>
          <a:off x="0" y="0"/>
          <a:ext cx="0" cy="0"/>
          <a:chOff x="0" y="0"/>
          <a:chExt cx="0" cy="0"/>
        </a:xfrm>
      </p:grpSpPr>
      <p:sp>
        <p:nvSpPr>
          <p:cNvPr id="14" name="Text Placeholder 18"/>
          <p:cNvSpPr>
            <a:spLocks noGrp="1"/>
          </p:cNvSpPr>
          <p:nvPr>
            <p:ph idx="1"/>
          </p:nvPr>
        </p:nvSpPr>
        <p:spPr>
          <a:xfrm>
            <a:off x="469900" y="1665290"/>
            <a:ext cx="11252200" cy="463391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700995353"/>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
        <p:nvSpPr>
          <p:cNvPr id="8" name="Text Placeholder 18"/>
          <p:cNvSpPr>
            <a:spLocks noGrp="1"/>
          </p:cNvSpPr>
          <p:nvPr>
            <p:ph idx="1"/>
          </p:nvPr>
        </p:nvSpPr>
        <p:spPr>
          <a:xfrm>
            <a:off x="469900" y="1665818"/>
            <a:ext cx="11252200" cy="463338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13610754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green">
    <p:bg bwMode="gray">
      <p:bgPr>
        <a:solidFill>
          <a:schemeClr val="accent2"/>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20" name="TextBox 19"/>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21" name="TextBox 20"/>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609629067"/>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ubtitle &amp; 1 column - large">
    <p:spTree>
      <p:nvGrpSpPr>
        <p:cNvPr id="1" name=""/>
        <p:cNvGrpSpPr/>
        <p:nvPr/>
      </p:nvGrpSpPr>
      <p:grpSpPr>
        <a:xfrm>
          <a:off x="0" y="0"/>
          <a:ext cx="0" cy="0"/>
          <a:chOff x="0" y="0"/>
          <a:chExt cx="0" cy="0"/>
        </a:xfrm>
      </p:grpSpPr>
      <p:sp>
        <p:nvSpPr>
          <p:cNvPr id="8" name="Text Placeholder 18"/>
          <p:cNvSpPr>
            <a:spLocks noGrp="1"/>
          </p:cNvSpPr>
          <p:nvPr>
            <p:ph idx="1"/>
          </p:nvPr>
        </p:nvSpPr>
        <p:spPr>
          <a:xfrm>
            <a:off x="469900" y="1676402"/>
            <a:ext cx="11252200" cy="4622799"/>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67221535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ubtitle &amp;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468000" y="2054581"/>
            <a:ext cx="11252200" cy="3928209"/>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468000" y="1659816"/>
            <a:ext cx="11252200" cy="357187"/>
          </a:xfrm>
        </p:spPr>
        <p:txBody>
          <a:bodyPr/>
          <a:lstStyle/>
          <a:p>
            <a:pPr lvl="0"/>
            <a:r>
              <a:rPr lang="en-US" noProof="0"/>
              <a:t>Click to edit Master text styles</a:t>
            </a:r>
          </a:p>
        </p:txBody>
      </p:sp>
      <p:sp>
        <p:nvSpPr>
          <p:cNvPr id="1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7"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8"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19189916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468000" y="2051999"/>
            <a:ext cx="3600000" cy="3930791"/>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468000" y="1665289"/>
            <a:ext cx="3600000" cy="392112"/>
          </a:xfrm>
        </p:spPr>
        <p:txBody>
          <a:bodyPr/>
          <a:lstStyle/>
          <a:p>
            <a:pPr lvl="0"/>
            <a:r>
              <a:rPr lang="en-US" noProof="0"/>
              <a:t>Click to edit Master text styles</a:t>
            </a:r>
          </a:p>
        </p:txBody>
      </p:sp>
      <p:sp>
        <p:nvSpPr>
          <p:cNvPr id="7" name="Chart Placeholder 3"/>
          <p:cNvSpPr>
            <a:spLocks noGrp="1"/>
          </p:cNvSpPr>
          <p:nvPr>
            <p:ph type="chart" sz="quarter" idx="19"/>
          </p:nvPr>
        </p:nvSpPr>
        <p:spPr>
          <a:xfrm>
            <a:off x="4296000" y="2051998"/>
            <a:ext cx="3600000" cy="3930791"/>
          </a:xfrm>
          <a:prstGeom prst="rect">
            <a:avLst/>
          </a:prstGeom>
        </p:spPr>
        <p:txBody>
          <a:bodyPr/>
          <a:lstStyle/>
          <a:p>
            <a:r>
              <a:rPr lang="en-US" noProof="0" dirty="0"/>
              <a:t>Click icon to add chart</a:t>
            </a:r>
          </a:p>
        </p:txBody>
      </p:sp>
      <p:sp>
        <p:nvSpPr>
          <p:cNvPr id="8" name="Text Placeholder 8"/>
          <p:cNvSpPr>
            <a:spLocks noGrp="1"/>
          </p:cNvSpPr>
          <p:nvPr>
            <p:ph type="body" sz="quarter" idx="20"/>
          </p:nvPr>
        </p:nvSpPr>
        <p:spPr>
          <a:xfrm>
            <a:off x="4296003" y="1665288"/>
            <a:ext cx="3600000" cy="392112"/>
          </a:xfrm>
        </p:spPr>
        <p:txBody>
          <a:bodyPr/>
          <a:lstStyle/>
          <a:p>
            <a:pPr lvl="0"/>
            <a:r>
              <a:rPr lang="en-US" noProof="0"/>
              <a:t>Click to edit Master text styles</a:t>
            </a:r>
          </a:p>
        </p:txBody>
      </p:sp>
      <p:sp>
        <p:nvSpPr>
          <p:cNvPr id="9" name="Chart Placeholder 3"/>
          <p:cNvSpPr>
            <a:spLocks noGrp="1"/>
          </p:cNvSpPr>
          <p:nvPr>
            <p:ph type="chart" sz="quarter" idx="21"/>
          </p:nvPr>
        </p:nvSpPr>
        <p:spPr>
          <a:xfrm>
            <a:off x="8086960" y="2051999"/>
            <a:ext cx="3600000" cy="3930791"/>
          </a:xfrm>
          <a:prstGeom prst="rect">
            <a:avLst/>
          </a:prstGeom>
        </p:spPr>
        <p:txBody>
          <a:bodyPr/>
          <a:lstStyle/>
          <a:p>
            <a:r>
              <a:rPr lang="en-US" noProof="0" dirty="0"/>
              <a:t>Click icon to add chart</a:t>
            </a:r>
          </a:p>
        </p:txBody>
      </p:sp>
      <p:sp>
        <p:nvSpPr>
          <p:cNvPr id="10" name="Text Placeholder 8"/>
          <p:cNvSpPr>
            <a:spLocks noGrp="1"/>
          </p:cNvSpPr>
          <p:nvPr>
            <p:ph type="body" sz="quarter" idx="22"/>
          </p:nvPr>
        </p:nvSpPr>
        <p:spPr>
          <a:xfrm>
            <a:off x="8086959" y="1659145"/>
            <a:ext cx="3600000" cy="398256"/>
          </a:xfrm>
        </p:spPr>
        <p:txBody>
          <a:bodyPr/>
          <a:lstStyle/>
          <a:p>
            <a:pPr lvl="0"/>
            <a:r>
              <a:rPr lang="en-US" noProof="0"/>
              <a:t>Click to edit Master text styles</a:t>
            </a:r>
          </a:p>
        </p:txBody>
      </p:sp>
      <p:sp>
        <p:nvSpPr>
          <p:cNvPr id="11"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13"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6"/>
            <a:ext cx="11252200" cy="334101"/>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25109725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468000" y="1665288"/>
            <a:ext cx="5328000" cy="4622507"/>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3"/>
          <p:cNvSpPr>
            <a:spLocks noGrp="1"/>
          </p:cNvSpPr>
          <p:nvPr>
            <p:ph sz="quarter" idx="20"/>
          </p:nvPr>
        </p:nvSpPr>
        <p:spPr>
          <a:xfrm>
            <a:off x="6394100" y="1656000"/>
            <a:ext cx="5328000" cy="4631795"/>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84113899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4699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892856732"/>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469900" y="1665288"/>
            <a:ext cx="5480400" cy="4317502"/>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Chart Placeholder 2"/>
          <p:cNvSpPr>
            <a:spLocks noGrp="1"/>
          </p:cNvSpPr>
          <p:nvPr>
            <p:ph type="chart" sz="quarter" idx="21"/>
          </p:nvPr>
        </p:nvSpPr>
        <p:spPr>
          <a:xfrm>
            <a:off x="6239584" y="2125013"/>
            <a:ext cx="5482516" cy="3857777"/>
          </a:xfrm>
        </p:spPr>
        <p:txBody>
          <a:bodyPr>
            <a:noAutofit/>
          </a:bodyPr>
          <a:lstStyle/>
          <a:p>
            <a:r>
              <a:rPr lang="en-US" noProof="0" dirty="0"/>
              <a:t>Click icon to add chart</a:t>
            </a:r>
          </a:p>
        </p:txBody>
      </p:sp>
      <p:sp>
        <p:nvSpPr>
          <p:cNvPr id="6" name="Text Placeholder 5"/>
          <p:cNvSpPr>
            <a:spLocks noGrp="1"/>
          </p:cNvSpPr>
          <p:nvPr>
            <p:ph type="body" sz="quarter" idx="22"/>
          </p:nvPr>
        </p:nvSpPr>
        <p:spPr>
          <a:xfrm>
            <a:off x="6239584" y="1655763"/>
            <a:ext cx="5482516" cy="420687"/>
          </a:xfrm>
        </p:spPr>
        <p:txBody>
          <a:bodyPr>
            <a:noAutofit/>
          </a:bodyPr>
          <a:lstStyle/>
          <a:p>
            <a:pPr lvl="0"/>
            <a:r>
              <a:rPr lang="en-US" noProof="0"/>
              <a:t>Click to edit Master text styles</a:t>
            </a:r>
          </a:p>
        </p:txBody>
      </p:sp>
      <p:sp>
        <p:nvSpPr>
          <p:cNvPr id="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12"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36979991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239584" y="2125013"/>
            <a:ext cx="5482516" cy="3857777"/>
          </a:xfrm>
        </p:spPr>
        <p:txBody>
          <a:bodyPr>
            <a:noAutofit/>
          </a:bodyPr>
          <a:lstStyle/>
          <a:p>
            <a:r>
              <a:rPr lang="en-US" noProof="0" dirty="0"/>
              <a:t>Click icon to add chart</a:t>
            </a:r>
          </a:p>
        </p:txBody>
      </p:sp>
      <p:sp>
        <p:nvSpPr>
          <p:cNvPr id="6" name="Text Placeholder 5"/>
          <p:cNvSpPr>
            <a:spLocks noGrp="1"/>
          </p:cNvSpPr>
          <p:nvPr>
            <p:ph type="body" sz="quarter" idx="22"/>
          </p:nvPr>
        </p:nvSpPr>
        <p:spPr>
          <a:xfrm>
            <a:off x="6239585" y="1654028"/>
            <a:ext cx="5482516" cy="420687"/>
          </a:xfrm>
        </p:spPr>
        <p:txBody>
          <a:bodyPr>
            <a:noAutofit/>
          </a:bodyPr>
          <a:lstStyle/>
          <a:p>
            <a:pPr lvl="0"/>
            <a:r>
              <a:rPr lang="en-US" noProof="0"/>
              <a:t>Click to edit Master text styles</a:t>
            </a:r>
          </a:p>
        </p:txBody>
      </p:sp>
      <p:sp>
        <p:nvSpPr>
          <p:cNvPr id="9" name="Chart Placeholder 2"/>
          <p:cNvSpPr>
            <a:spLocks noGrp="1"/>
          </p:cNvSpPr>
          <p:nvPr>
            <p:ph type="chart" sz="quarter" idx="24"/>
          </p:nvPr>
        </p:nvSpPr>
        <p:spPr>
          <a:xfrm>
            <a:off x="469900" y="2125013"/>
            <a:ext cx="5482517" cy="3857777"/>
          </a:xfrm>
        </p:spPr>
        <p:txBody>
          <a:bodyPr>
            <a:noAutofit/>
          </a:bodyPr>
          <a:lstStyle/>
          <a:p>
            <a:r>
              <a:rPr lang="en-US" noProof="0" dirty="0"/>
              <a:t>Click icon to add chart</a:t>
            </a:r>
          </a:p>
        </p:txBody>
      </p:sp>
      <p:sp>
        <p:nvSpPr>
          <p:cNvPr id="12" name="Text Placeholder 5"/>
          <p:cNvSpPr>
            <a:spLocks noGrp="1"/>
          </p:cNvSpPr>
          <p:nvPr>
            <p:ph type="body" sz="quarter" idx="25"/>
          </p:nvPr>
        </p:nvSpPr>
        <p:spPr>
          <a:xfrm>
            <a:off x="469898" y="1665288"/>
            <a:ext cx="5482517" cy="409427"/>
          </a:xfrm>
        </p:spPr>
        <p:txBody>
          <a:bodyPr>
            <a:noAutofit/>
          </a:bodyPr>
          <a:lstStyle/>
          <a:p>
            <a:pPr lvl="0"/>
            <a:r>
              <a:rPr lang="en-US" noProof="0"/>
              <a:t>Click to edit Master text styles</a:t>
            </a:r>
          </a:p>
        </p:txBody>
      </p:sp>
      <p:sp>
        <p:nvSpPr>
          <p:cNvPr id="14"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Click to edit Master text styles</a:t>
            </a:r>
          </a:p>
        </p:txBody>
      </p:sp>
      <p:sp>
        <p:nvSpPr>
          <p:cNvPr id="1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404488909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469900" y="1665289"/>
            <a:ext cx="4431857" cy="4633913"/>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Content Placeholder 3"/>
          <p:cNvSpPr>
            <a:spLocks noGrp="1"/>
          </p:cNvSpPr>
          <p:nvPr>
            <p:ph sz="quarter" idx="16"/>
          </p:nvPr>
        </p:nvSpPr>
        <p:spPr>
          <a:xfrm>
            <a:off x="5482100" y="1700213"/>
            <a:ext cx="6240000" cy="4598989"/>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408750015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 content with quote ">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7455116" y="1626099"/>
            <a:ext cx="4266983" cy="4673101"/>
          </a:xfrm>
          <a:prstGeom prst="rect">
            <a:avLst/>
          </a:prstGeom>
        </p:spPr>
        <p:txBody>
          <a:bodyPr>
            <a:noAutofit/>
          </a:bodyPr>
          <a:lstStyle>
            <a:lvl1pPr>
              <a:tabLst>
                <a:tab pos="6705432" algn="r"/>
              </a:tabLst>
              <a:defRPr sz="2400">
                <a:solidFill>
                  <a:schemeClr val="accent3"/>
                </a:solidFill>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p:txBody>
      </p:sp>
      <p:sp>
        <p:nvSpPr>
          <p:cNvPr id="8" name="Content Placeholder 3"/>
          <p:cNvSpPr>
            <a:spLocks noGrp="1"/>
          </p:cNvSpPr>
          <p:nvPr>
            <p:ph sz="quarter" idx="16"/>
          </p:nvPr>
        </p:nvSpPr>
        <p:spPr>
          <a:xfrm>
            <a:off x="469900" y="1665288"/>
            <a:ext cx="6660866" cy="4633913"/>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406837694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am profile">
    <p:spTree>
      <p:nvGrpSpPr>
        <p:cNvPr id="1" name=""/>
        <p:cNvGrpSpPr/>
        <p:nvPr/>
      </p:nvGrpSpPr>
      <p:grpSpPr>
        <a:xfrm>
          <a:off x="0" y="0"/>
          <a:ext cx="0" cy="0"/>
          <a:chOff x="0" y="0"/>
          <a:chExt cx="0" cy="0"/>
        </a:xfrm>
      </p:grpSpPr>
      <p:sp>
        <p:nvSpPr>
          <p:cNvPr id="4" name="Picture Placeholder 6"/>
          <p:cNvSpPr>
            <a:spLocks noGrp="1"/>
          </p:cNvSpPr>
          <p:nvPr>
            <p:ph type="pic" sz="quarter" idx="13" hasCustomPrompt="1"/>
          </p:nvPr>
        </p:nvSpPr>
        <p:spPr>
          <a:xfrm>
            <a:off x="488742" y="1700213"/>
            <a:ext cx="2664000" cy="1260000"/>
          </a:xfrm>
        </p:spPr>
        <p:txBody>
          <a:bodyPr lIns="0" tIns="0" rIns="0" bIns="0">
            <a:noAutofit/>
          </a:bodyPr>
          <a:lstStyle/>
          <a:p>
            <a:r>
              <a:rPr lang="en-US" noProof="0" dirty="0"/>
              <a:t>Drag picture to placeholder or click icon to add</a:t>
            </a:r>
          </a:p>
        </p:txBody>
      </p:sp>
      <p:sp>
        <p:nvSpPr>
          <p:cNvPr id="5" name="Picture Placeholder 6"/>
          <p:cNvSpPr>
            <a:spLocks noGrp="1"/>
          </p:cNvSpPr>
          <p:nvPr>
            <p:ph type="pic" sz="quarter" idx="14" hasCustomPrompt="1"/>
          </p:nvPr>
        </p:nvSpPr>
        <p:spPr>
          <a:xfrm>
            <a:off x="3341040" y="1700212"/>
            <a:ext cx="2664000" cy="1260000"/>
          </a:xfrm>
        </p:spPr>
        <p:txBody>
          <a:bodyPr lIns="0" tIns="0" rIns="0" bIns="0">
            <a:noAutofit/>
          </a:bodyPr>
          <a:lstStyle/>
          <a:p>
            <a:r>
              <a:rPr lang="en-US" noProof="0" dirty="0"/>
              <a:t>Drag picture to placeholder or click icon to add</a:t>
            </a:r>
          </a:p>
        </p:txBody>
      </p:sp>
      <p:sp>
        <p:nvSpPr>
          <p:cNvPr id="6" name="Picture Placeholder 6"/>
          <p:cNvSpPr>
            <a:spLocks noGrp="1"/>
          </p:cNvSpPr>
          <p:nvPr>
            <p:ph type="pic" sz="quarter" idx="15" hasCustomPrompt="1"/>
          </p:nvPr>
        </p:nvSpPr>
        <p:spPr>
          <a:xfrm>
            <a:off x="6193338" y="1700212"/>
            <a:ext cx="2664000" cy="1260000"/>
          </a:xfrm>
        </p:spPr>
        <p:txBody>
          <a:bodyPr lIns="0" tIns="0" rIns="0" bIns="0">
            <a:noAutofit/>
          </a:bodyPr>
          <a:lstStyle/>
          <a:p>
            <a:r>
              <a:rPr lang="en-US" noProof="0" dirty="0"/>
              <a:t>Drag picture to placeholder or click icon to add</a:t>
            </a:r>
          </a:p>
        </p:txBody>
      </p:sp>
      <p:sp>
        <p:nvSpPr>
          <p:cNvPr id="7" name="Picture Placeholder 6"/>
          <p:cNvSpPr>
            <a:spLocks noGrp="1"/>
          </p:cNvSpPr>
          <p:nvPr>
            <p:ph type="pic" sz="quarter" idx="16" hasCustomPrompt="1"/>
          </p:nvPr>
        </p:nvSpPr>
        <p:spPr>
          <a:xfrm>
            <a:off x="9045636" y="1700212"/>
            <a:ext cx="2664000" cy="1260000"/>
          </a:xfrm>
        </p:spPr>
        <p:txBody>
          <a:bodyPr lIns="0" tIns="0" rIns="0" bIns="0">
            <a:noAutofit/>
          </a:bodyPr>
          <a:lstStyle/>
          <a:p>
            <a:r>
              <a:rPr lang="en-US" noProof="0" dirty="0"/>
              <a:t>Drag picture to placeholder or click icon to add</a:t>
            </a:r>
          </a:p>
        </p:txBody>
      </p:sp>
      <p:sp>
        <p:nvSpPr>
          <p:cNvPr id="9" name="Text Placeholder 8"/>
          <p:cNvSpPr>
            <a:spLocks noGrp="1"/>
          </p:cNvSpPr>
          <p:nvPr>
            <p:ph type="body" sz="quarter" idx="17"/>
          </p:nvPr>
        </p:nvSpPr>
        <p:spPr>
          <a:xfrm>
            <a:off x="482363" y="3076573"/>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8"/>
          </p:nvPr>
        </p:nvSpPr>
        <p:spPr>
          <a:xfrm>
            <a:off x="6207211"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9"/>
          </p:nvPr>
        </p:nvSpPr>
        <p:spPr>
          <a:xfrm>
            <a:off x="3344787" y="3076573"/>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8"/>
          <p:cNvSpPr>
            <a:spLocks noGrp="1"/>
          </p:cNvSpPr>
          <p:nvPr>
            <p:ph type="body" sz="quarter" idx="20"/>
          </p:nvPr>
        </p:nvSpPr>
        <p:spPr>
          <a:xfrm>
            <a:off x="9069636"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8"/>
          <p:cNvSpPr>
            <a:spLocks noGrp="1"/>
          </p:cNvSpPr>
          <p:nvPr>
            <p:ph type="body" sz="quarter" idx="21"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5881053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ue">
    <p:bg bwMode="gray">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7" name="TextBox 6"/>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8" name="TextBox 7"/>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9" name="TextBox 8"/>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576336396"/>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eam profile 2">
    <p:spTree>
      <p:nvGrpSpPr>
        <p:cNvPr id="1" name=""/>
        <p:cNvGrpSpPr/>
        <p:nvPr/>
      </p:nvGrpSpPr>
      <p:grpSpPr>
        <a:xfrm>
          <a:off x="0" y="0"/>
          <a:ext cx="0" cy="0"/>
          <a:chOff x="0" y="0"/>
          <a:chExt cx="0" cy="0"/>
        </a:xfrm>
      </p:grpSpPr>
      <p:sp>
        <p:nvSpPr>
          <p:cNvPr id="4" name="Rectangle 3"/>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Rectangle 6"/>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8" name="Picture Placeholder 11"/>
          <p:cNvSpPr>
            <a:spLocks noGrp="1"/>
          </p:cNvSpPr>
          <p:nvPr>
            <p:ph type="pic" sz="quarter" idx="25" hasCustomPrompt="1"/>
          </p:nvPr>
        </p:nvSpPr>
        <p:spPr>
          <a:xfrm>
            <a:off x="476780" y="1880213"/>
            <a:ext cx="2116800" cy="1591200"/>
          </a:xfrm>
        </p:spPr>
        <p:txBody>
          <a:bodyPr/>
          <a:lstStyle>
            <a:lvl1pPr algn="ctr">
              <a:defRPr/>
            </a:lvl1pPr>
          </a:lstStyle>
          <a:p>
            <a:r>
              <a:rPr lang="en-US" noProof="0" dirty="0"/>
              <a:t>Drag picture to placeholder or click icon to add</a:t>
            </a:r>
          </a:p>
        </p:txBody>
      </p:sp>
      <p:sp>
        <p:nvSpPr>
          <p:cNvPr id="9" name="Picture Placeholder 11"/>
          <p:cNvSpPr>
            <a:spLocks noGrp="1"/>
          </p:cNvSpPr>
          <p:nvPr>
            <p:ph type="pic" sz="quarter" idx="27" hasCustomPrompt="1"/>
          </p:nvPr>
        </p:nvSpPr>
        <p:spPr>
          <a:xfrm>
            <a:off x="6204097" y="1880212"/>
            <a:ext cx="2116800" cy="1591200"/>
          </a:xfrm>
        </p:spPr>
        <p:txBody>
          <a:bodyPr/>
          <a:lstStyle>
            <a:lvl1pPr algn="ctr">
              <a:defRPr/>
            </a:lvl1pPr>
          </a:lstStyle>
          <a:p>
            <a:r>
              <a:rPr lang="en-US" noProof="0" dirty="0"/>
              <a:t>Drag picture to placeholder or click icon to add</a:t>
            </a:r>
          </a:p>
        </p:txBody>
      </p:sp>
      <p:sp>
        <p:nvSpPr>
          <p:cNvPr id="10" name="Picture Placeholder 11"/>
          <p:cNvSpPr>
            <a:spLocks noGrp="1"/>
          </p:cNvSpPr>
          <p:nvPr>
            <p:ph type="pic" sz="quarter" idx="29" hasCustomPrompt="1"/>
          </p:nvPr>
        </p:nvSpPr>
        <p:spPr>
          <a:xfrm>
            <a:off x="481779" y="4256211"/>
            <a:ext cx="2116800" cy="1591200"/>
          </a:xfrm>
        </p:spPr>
        <p:txBody>
          <a:bodyPr/>
          <a:lstStyle>
            <a:lvl1pPr algn="ctr">
              <a:defRPr/>
            </a:lvl1pPr>
          </a:lstStyle>
          <a:p>
            <a:r>
              <a:rPr lang="en-US" noProof="0" dirty="0"/>
              <a:t>Drag picture to placeholder or click icon to add</a:t>
            </a:r>
          </a:p>
        </p:txBody>
      </p:sp>
      <p:sp>
        <p:nvSpPr>
          <p:cNvPr id="11" name="Picture Placeholder 11"/>
          <p:cNvSpPr>
            <a:spLocks noGrp="1"/>
          </p:cNvSpPr>
          <p:nvPr>
            <p:ph type="pic" sz="quarter" idx="31" hasCustomPrompt="1"/>
          </p:nvPr>
        </p:nvSpPr>
        <p:spPr>
          <a:xfrm>
            <a:off x="6204097" y="4256211"/>
            <a:ext cx="2116800" cy="1591200"/>
          </a:xfrm>
        </p:spPr>
        <p:txBody>
          <a:bodyPr/>
          <a:lstStyle>
            <a:lvl1pPr algn="ctr">
              <a:defRPr/>
            </a:lvl1pPr>
          </a:lstStyle>
          <a:p>
            <a:r>
              <a:rPr lang="en-US" noProof="0" dirty="0"/>
              <a:t>Drag picture to placeholder or click icon to add</a:t>
            </a:r>
          </a:p>
        </p:txBody>
      </p:sp>
      <p:sp>
        <p:nvSpPr>
          <p:cNvPr id="13" name="Text Placeholder 12"/>
          <p:cNvSpPr>
            <a:spLocks noGrp="1"/>
          </p:cNvSpPr>
          <p:nvPr>
            <p:ph type="body" sz="quarter" idx="32"/>
          </p:nvPr>
        </p:nvSpPr>
        <p:spPr>
          <a:xfrm>
            <a:off x="2840780" y="1880213"/>
            <a:ext cx="31728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4" name="Text Placeholder 12"/>
          <p:cNvSpPr>
            <a:spLocks noGrp="1"/>
          </p:cNvSpPr>
          <p:nvPr>
            <p:ph type="body" sz="quarter" idx="33"/>
          </p:nvPr>
        </p:nvSpPr>
        <p:spPr>
          <a:xfrm>
            <a:off x="8550676" y="1880213"/>
            <a:ext cx="3171024"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5" name="Text Placeholder 12"/>
          <p:cNvSpPr>
            <a:spLocks noGrp="1"/>
          </p:cNvSpPr>
          <p:nvPr>
            <p:ph type="body" sz="quarter" idx="34"/>
          </p:nvPr>
        </p:nvSpPr>
        <p:spPr>
          <a:xfrm>
            <a:off x="2802551" y="4256213"/>
            <a:ext cx="31728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6" name="Text Placeholder 12"/>
          <p:cNvSpPr>
            <a:spLocks noGrp="1"/>
          </p:cNvSpPr>
          <p:nvPr>
            <p:ph type="body" sz="quarter" idx="35"/>
          </p:nvPr>
        </p:nvSpPr>
        <p:spPr>
          <a:xfrm>
            <a:off x="8548900" y="4256212"/>
            <a:ext cx="31728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4225745142"/>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 picture and text">
    <p:spTree>
      <p:nvGrpSpPr>
        <p:cNvPr id="1" name=""/>
        <p:cNvGrpSpPr/>
        <p:nvPr/>
      </p:nvGrpSpPr>
      <p:grpSpPr>
        <a:xfrm>
          <a:off x="0" y="0"/>
          <a:ext cx="0" cy="0"/>
          <a:chOff x="0" y="0"/>
          <a:chExt cx="0" cy="0"/>
        </a:xfrm>
      </p:grpSpPr>
      <p:sp>
        <p:nvSpPr>
          <p:cNvPr id="4" name="Picture Placeholder 7"/>
          <p:cNvSpPr>
            <a:spLocks noGrp="1"/>
          </p:cNvSpPr>
          <p:nvPr>
            <p:ph type="pic" sz="quarter" idx="13" hasCustomPrompt="1"/>
          </p:nvPr>
        </p:nvSpPr>
        <p:spPr>
          <a:xfrm>
            <a:off x="469900" y="1700213"/>
            <a:ext cx="3627438" cy="2052830"/>
          </a:xfrm>
        </p:spPr>
        <p:txBody>
          <a:bodyPr/>
          <a:lstStyle/>
          <a:p>
            <a:r>
              <a:rPr lang="en-US" noProof="0" dirty="0"/>
              <a:t>Drag picture to placeholder or click icon to add</a:t>
            </a:r>
          </a:p>
        </p:txBody>
      </p:sp>
      <p:sp>
        <p:nvSpPr>
          <p:cNvPr id="5" name="Picture Placeholder 7"/>
          <p:cNvSpPr>
            <a:spLocks noGrp="1"/>
          </p:cNvSpPr>
          <p:nvPr>
            <p:ph type="pic" sz="quarter" idx="14" hasCustomPrompt="1"/>
          </p:nvPr>
        </p:nvSpPr>
        <p:spPr>
          <a:xfrm>
            <a:off x="8082784" y="1700213"/>
            <a:ext cx="3639316" cy="2059099"/>
          </a:xfrm>
        </p:spPr>
        <p:txBody>
          <a:bodyPr/>
          <a:lstStyle/>
          <a:p>
            <a:r>
              <a:rPr lang="en-US" noProof="0" dirty="0"/>
              <a:t>Drag picture to placeholder or click icon to add</a:t>
            </a:r>
          </a:p>
        </p:txBody>
      </p:sp>
      <p:sp>
        <p:nvSpPr>
          <p:cNvPr id="6" name="Picture Placeholder 7"/>
          <p:cNvSpPr>
            <a:spLocks noGrp="1"/>
          </p:cNvSpPr>
          <p:nvPr>
            <p:ph type="pic" sz="quarter" idx="15" hasCustomPrompt="1"/>
          </p:nvPr>
        </p:nvSpPr>
        <p:spPr>
          <a:xfrm>
            <a:off x="4284188" y="1700212"/>
            <a:ext cx="3636962" cy="2057767"/>
          </a:xfrm>
        </p:spPr>
        <p:txBody>
          <a:bodyPr/>
          <a:lstStyle/>
          <a:p>
            <a:r>
              <a:rPr lang="en-US" noProof="0" dirty="0"/>
              <a:t>Drag picture to placeholder or click icon to add</a:t>
            </a:r>
          </a:p>
        </p:txBody>
      </p:sp>
      <p:sp>
        <p:nvSpPr>
          <p:cNvPr id="9" name="Text Placeholder 18"/>
          <p:cNvSpPr>
            <a:spLocks noGrp="1"/>
          </p:cNvSpPr>
          <p:nvPr>
            <p:ph idx="1"/>
          </p:nvPr>
        </p:nvSpPr>
        <p:spPr>
          <a:xfrm>
            <a:off x="469900" y="3832225"/>
            <a:ext cx="3627438" cy="218144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18"/>
          <p:cNvSpPr>
            <a:spLocks noGrp="1"/>
          </p:cNvSpPr>
          <p:nvPr>
            <p:ph idx="16"/>
          </p:nvPr>
        </p:nvSpPr>
        <p:spPr>
          <a:xfrm>
            <a:off x="4278313" y="3832224"/>
            <a:ext cx="3636962" cy="2186686"/>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18"/>
          <p:cNvSpPr>
            <a:spLocks noGrp="1"/>
          </p:cNvSpPr>
          <p:nvPr>
            <p:ph idx="17"/>
          </p:nvPr>
        </p:nvSpPr>
        <p:spPr>
          <a:xfrm>
            <a:off x="8082784" y="3832224"/>
            <a:ext cx="3639316" cy="218810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8"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241658966"/>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4"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545744366"/>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alifications 2 x 1">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6"/>
            <a:ext cx="11252200" cy="334101"/>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
        <p:nvSpPr>
          <p:cNvPr id="14" name="Text Placeholder 8"/>
          <p:cNvSpPr>
            <a:spLocks noGrp="1"/>
          </p:cNvSpPr>
          <p:nvPr>
            <p:ph type="body" sz="quarter" idx="17"/>
          </p:nvPr>
        </p:nvSpPr>
        <p:spPr>
          <a:xfrm>
            <a:off x="469899" y="1857892"/>
            <a:ext cx="5544000" cy="1695451"/>
          </a:xfr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8"/>
          <p:cNvSpPr>
            <a:spLocks noGrp="1"/>
          </p:cNvSpPr>
          <p:nvPr>
            <p:ph type="body" sz="quarter" idx="21"/>
          </p:nvPr>
        </p:nvSpPr>
        <p:spPr>
          <a:xfrm>
            <a:off x="6177462" y="1857892"/>
            <a:ext cx="5544000" cy="1695451"/>
          </a:xfr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Rectangle 16"/>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8" name="Rectangle 17"/>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9" name="Picture Placeholder 29"/>
          <p:cNvSpPr>
            <a:spLocks noGrp="1"/>
          </p:cNvSpPr>
          <p:nvPr>
            <p:ph type="pic" sz="quarter" idx="20" hasCustomPrompt="1"/>
          </p:nvPr>
        </p:nvSpPr>
        <p:spPr>
          <a:xfrm>
            <a:off x="10467635" y="1857892"/>
            <a:ext cx="1244161"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20" name="Picture Placeholder 29"/>
          <p:cNvSpPr>
            <a:spLocks noGrp="1"/>
          </p:cNvSpPr>
          <p:nvPr>
            <p:ph type="pic" sz="quarter" idx="19" hasCustomPrompt="1"/>
          </p:nvPr>
        </p:nvSpPr>
        <p:spPr>
          <a:xfrm>
            <a:off x="4734795" y="1863917"/>
            <a:ext cx="1244906"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Tree>
    <p:extLst>
      <p:ext uri="{BB962C8B-B14F-4D97-AF65-F5344CB8AC3E}">
        <p14:creationId xmlns:p14="http://schemas.microsoft.com/office/powerpoint/2010/main" val="586770380"/>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469899"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21"/>
          </p:nvPr>
        </p:nvSpPr>
        <p:spPr>
          <a:xfrm>
            <a:off x="6177462"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ectangle 3"/>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5" name="Rectangle 4"/>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7" name="Picture Placeholder 29"/>
          <p:cNvSpPr>
            <a:spLocks noGrp="1"/>
          </p:cNvSpPr>
          <p:nvPr>
            <p:ph type="pic" sz="quarter" idx="20" hasCustomPrompt="1"/>
          </p:nvPr>
        </p:nvSpPr>
        <p:spPr>
          <a:xfrm>
            <a:off x="10467635" y="1857892"/>
            <a:ext cx="1244161"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469899"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23"/>
          </p:nvPr>
        </p:nvSpPr>
        <p:spPr>
          <a:xfrm>
            <a:off x="617746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Rectangle 11"/>
          <p:cNvSpPr/>
          <p:nvPr userDrawn="1"/>
        </p:nvSpPr>
        <p:spPr>
          <a:xfrm>
            <a:off x="469899"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3" name="Rectangle 12"/>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4" name="Picture Placeholder 29"/>
          <p:cNvSpPr>
            <a:spLocks noGrp="1"/>
          </p:cNvSpPr>
          <p:nvPr>
            <p:ph type="pic" sz="quarter" idx="24" hasCustomPrompt="1"/>
          </p:nvPr>
        </p:nvSpPr>
        <p:spPr>
          <a:xfrm>
            <a:off x="4700436" y="4249683"/>
            <a:ext cx="127491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10459036" y="4248209"/>
            <a:ext cx="1244160"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7" name="Picture Placeholder 29"/>
          <p:cNvSpPr>
            <a:spLocks noGrp="1"/>
          </p:cNvSpPr>
          <p:nvPr>
            <p:ph type="pic" sz="quarter" idx="19" hasCustomPrompt="1"/>
          </p:nvPr>
        </p:nvSpPr>
        <p:spPr>
          <a:xfrm>
            <a:off x="4734795" y="1863917"/>
            <a:ext cx="124490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81022901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 column green line">
    <p:spTree>
      <p:nvGrpSpPr>
        <p:cNvPr id="1" name=""/>
        <p:cNvGrpSpPr/>
        <p:nvPr/>
      </p:nvGrpSpPr>
      <p:grpSpPr>
        <a:xfrm>
          <a:off x="0" y="0"/>
          <a:ext cx="0" cy="0"/>
          <a:chOff x="0" y="0"/>
          <a:chExt cx="0" cy="0"/>
        </a:xfrm>
      </p:grpSpPr>
      <p:sp>
        <p:nvSpPr>
          <p:cNvPr id="4" name="Rectangle 3"/>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46990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Text Placeholder 8"/>
          <p:cNvSpPr>
            <a:spLocks noGrp="1"/>
          </p:cNvSpPr>
          <p:nvPr>
            <p:ph type="body" sz="quarter" idx="17"/>
          </p:nvPr>
        </p:nvSpPr>
        <p:spPr>
          <a:xfrm>
            <a:off x="4278313" y="1851441"/>
            <a:ext cx="3636962"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8"/>
          <p:cNvSpPr>
            <a:spLocks noGrp="1"/>
          </p:cNvSpPr>
          <p:nvPr>
            <p:ph type="body" sz="quarter" idx="18"/>
          </p:nvPr>
        </p:nvSpPr>
        <p:spPr>
          <a:xfrm>
            <a:off x="469900" y="1851441"/>
            <a:ext cx="3627438"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9"/>
          </p:nvPr>
        </p:nvSpPr>
        <p:spPr>
          <a:xfrm>
            <a:off x="8093075" y="1851441"/>
            <a:ext cx="3629025"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2235228098"/>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 column icon">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46990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8"/>
          </p:nvPr>
        </p:nvSpPr>
        <p:spPr>
          <a:xfrm>
            <a:off x="913010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9"/>
          </p:nvPr>
        </p:nvSpPr>
        <p:spPr>
          <a:xfrm>
            <a:off x="3356633"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Text Placeholder 8"/>
          <p:cNvSpPr>
            <a:spLocks noGrp="1"/>
          </p:cNvSpPr>
          <p:nvPr>
            <p:ph type="body" sz="quarter" idx="20"/>
          </p:nvPr>
        </p:nvSpPr>
        <p:spPr>
          <a:xfrm>
            <a:off x="6243366"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0"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603835712"/>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4 column icon green">
    <p:bg>
      <p:bgPr>
        <a:solidFill>
          <a:schemeClr val="accent2"/>
        </a:solidFill>
        <a:effectLst/>
      </p:bgPr>
    </p:bg>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469903"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8"/>
          </p:nvPr>
        </p:nvSpPr>
        <p:spPr>
          <a:xfrm>
            <a:off x="9130100"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9"/>
          </p:nvPr>
        </p:nvSpPr>
        <p:spPr>
          <a:xfrm>
            <a:off x="3356635"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Text Placeholder 8"/>
          <p:cNvSpPr>
            <a:spLocks noGrp="1"/>
          </p:cNvSpPr>
          <p:nvPr>
            <p:ph type="body" sz="quarter" idx="20"/>
          </p:nvPr>
        </p:nvSpPr>
        <p:spPr>
          <a:xfrm>
            <a:off x="6243367" y="2556000"/>
            <a:ext cx="2592000" cy="3394800"/>
          </a:xfr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Box 12"/>
          <p:cNvSpPr txBox="1"/>
          <p:nvPr userDrawn="1"/>
        </p:nvSpPr>
        <p:spPr>
          <a:xfrm>
            <a:off x="6335184"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userDrawn="1"/>
        </p:nvSpPr>
        <p:spPr>
          <a:xfrm>
            <a:off x="501653"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15" name="TextBox 14"/>
          <p:cNvSpPr txBox="1"/>
          <p:nvPr userDrawn="1"/>
        </p:nvSpPr>
        <p:spPr>
          <a:xfrm>
            <a:off x="11382378" y="6477001"/>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
        <p:nvSpPr>
          <p:cNvPr id="1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chemeClr val="bg1"/>
                </a:solidFill>
              </a:defRPr>
            </a:lvl1pPr>
          </a:lstStyle>
          <a:p>
            <a:pPr lvl="0"/>
            <a:r>
              <a:rPr lang="en-US" noProof="0"/>
              <a:t>Click to add subtitle</a:t>
            </a:r>
          </a:p>
        </p:txBody>
      </p:sp>
      <p:sp>
        <p:nvSpPr>
          <p:cNvPr id="1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solidFill>
                  <a:schemeClr val="bg1"/>
                </a:solidFill>
              </a:defRPr>
            </a:lvl1pPr>
          </a:lstStyle>
          <a:p>
            <a:r>
              <a:rPr lang="en-US" noProof="0"/>
              <a:t>Click to edit Master title style</a:t>
            </a:r>
          </a:p>
        </p:txBody>
      </p:sp>
    </p:spTree>
    <p:extLst>
      <p:ext uri="{BB962C8B-B14F-4D97-AF65-F5344CB8AC3E}">
        <p14:creationId xmlns:p14="http://schemas.microsoft.com/office/powerpoint/2010/main" val="3222549387"/>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ubtitle, 1 column text with charts">
    <p:spTree>
      <p:nvGrpSpPr>
        <p:cNvPr id="1" name=""/>
        <p:cNvGrpSpPr/>
        <p:nvPr/>
      </p:nvGrpSpPr>
      <p:grpSpPr>
        <a:xfrm>
          <a:off x="0" y="0"/>
          <a:ext cx="0" cy="0"/>
          <a:chOff x="0" y="0"/>
          <a:chExt cx="0" cy="0"/>
        </a:xfrm>
      </p:grpSpPr>
      <p:sp>
        <p:nvSpPr>
          <p:cNvPr id="10" name="Text Placeholder 18"/>
          <p:cNvSpPr>
            <a:spLocks noGrp="1"/>
          </p:cNvSpPr>
          <p:nvPr>
            <p:ph idx="1"/>
          </p:nvPr>
        </p:nvSpPr>
        <p:spPr>
          <a:xfrm>
            <a:off x="467783" y="1665817"/>
            <a:ext cx="5537730" cy="463338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19991946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69900" y="402586"/>
            <a:ext cx="11252200" cy="698501"/>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Tree>
    <p:extLst>
      <p:ext uri="{BB962C8B-B14F-4D97-AF65-F5344CB8AC3E}">
        <p14:creationId xmlns:p14="http://schemas.microsoft.com/office/powerpoint/2010/main" val="343140607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79888611"/>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92599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Standard text layout | without text box">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9950003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235" name="think-cell Slide" r:id="rId5" imgW="415" imgH="416" progId="TCLayout.ActiveDocument.1">
                  <p:embed/>
                </p:oleObj>
              </mc:Choice>
              <mc:Fallback>
                <p:oleObj name="think-cell Slide" r:id="rId5" imgW="415" imgH="416"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bwMode="gray">
          <a:xfrm>
            <a:off x="0" y="0"/>
            <a:ext cx="158750" cy="158750"/>
          </a:xfrm>
          <a:prstGeom prst="rect">
            <a:avLst/>
          </a:prstGeom>
          <a:solidFill>
            <a:schemeClr val="accent3"/>
          </a:solidFill>
          <a:ln w="19050" algn="ctr">
            <a:noFill/>
            <a:miter lim="800000"/>
            <a:headEnd/>
            <a:tailEnd/>
          </a:ln>
        </p:spPr>
        <p:txBody>
          <a:bodyPr vert="horz" wrap="none" lIns="0" tIns="0" rIns="0" bIns="0" numCol="1" spcCol="0" rtlCol="0" anchor="ctr" anchorCtr="0">
            <a:noAutofit/>
          </a:bodyPr>
          <a:lstStyle/>
          <a:p>
            <a:pPr marL="0" lvl="0" indent="0" algn="ctr" rtl="0" eaLnBrk="1">
              <a:lnSpc>
                <a:spcPct val="100000"/>
              </a:lnSpc>
              <a:spcBef>
                <a:spcPct val="0"/>
              </a:spcBef>
              <a:spcAft>
                <a:spcPct val="0"/>
              </a:spcAft>
              <a:buFont typeface="Wingdings 2" pitchFamily="18" charset="2"/>
              <a:buNone/>
            </a:pPr>
            <a:endParaRPr lang="en-GB" sz="2000" b="0" i="0" baseline="0" dirty="0">
              <a:solidFill>
                <a:schemeClr val="bg1"/>
              </a:solidFill>
              <a:latin typeface="Verdana" panose="020B0604030504040204" pitchFamily="34" charset="0"/>
              <a:ea typeface="+mj-ea"/>
              <a:cs typeface="+mj-cs"/>
              <a:sym typeface="Verdana" panose="020B0604030504040204" pitchFamily="34" charset="0"/>
            </a:endParaRPr>
          </a:p>
        </p:txBody>
      </p:sp>
      <p:sp>
        <p:nvSpPr>
          <p:cNvPr id="4" name="Text Placeholder 8"/>
          <p:cNvSpPr>
            <a:spLocks noGrp="1"/>
          </p:cNvSpPr>
          <p:nvPr>
            <p:ph type="body" sz="quarter" idx="13" hasCustomPrompt="1"/>
          </p:nvPr>
        </p:nvSpPr>
        <p:spPr>
          <a:xfrm>
            <a:off x="517625" y="736689"/>
            <a:ext cx="11160000" cy="684000"/>
          </a:xfrm>
          <a:prstGeom prst="rect">
            <a:avLst/>
          </a:prstGeom>
        </p:spPr>
        <p:txBody>
          <a:bodyPr lIns="0" tIns="0" rIns="0" bIns="0">
            <a:noAutofit/>
          </a:bodyPr>
          <a:lstStyle>
            <a:lvl1pPr marL="0" indent="0" rtl="0">
              <a:buNone/>
              <a:defRPr sz="2000" b="0" i="0">
                <a:solidFill>
                  <a:srgbClr val="575757"/>
                </a:solidFill>
              </a:defRPr>
            </a:lvl1pPr>
          </a:lstStyle>
          <a:p>
            <a:pPr lvl="0"/>
            <a:r>
              <a:rPr lang="en-GB" noProof="0"/>
              <a:t>Click to add a subtitle</a:t>
            </a:r>
          </a:p>
        </p:txBody>
      </p:sp>
      <p:sp>
        <p:nvSpPr>
          <p:cNvPr id="6" name="Title Placeholder 1"/>
          <p:cNvSpPr>
            <a:spLocks noGrp="1"/>
          </p:cNvSpPr>
          <p:nvPr>
            <p:ph type="title"/>
          </p:nvPr>
        </p:nvSpPr>
        <p:spPr bwMode="gray">
          <a:xfrm>
            <a:off x="517625" y="402587"/>
            <a:ext cx="11160000" cy="324000"/>
          </a:xfrm>
          <a:prstGeom prst="rect">
            <a:avLst/>
          </a:prstGeom>
        </p:spPr>
        <p:txBody>
          <a:bodyPr vert="horz" lIns="0" tIns="0" rIns="0" bIns="0" rtlCol="0" anchor="t" anchorCtr="0">
            <a:noAutofit/>
          </a:bodyPr>
          <a:lstStyle>
            <a:lvl1pPr rtl="0">
              <a:defRPr/>
            </a:lvl1pPr>
          </a:lstStyle>
          <a:p>
            <a:r>
              <a:rPr lang="en-GB" noProof="0"/>
              <a:t>Click to edit Master title style</a:t>
            </a:r>
          </a:p>
        </p:txBody>
      </p:sp>
    </p:spTree>
    <p:extLst>
      <p:ext uri="{BB962C8B-B14F-4D97-AF65-F5344CB8AC3E}">
        <p14:creationId xmlns:p14="http://schemas.microsoft.com/office/powerpoint/2010/main" val="195240756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tandard text layout | without text box">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57" name="think-cell Slide" r:id="rId5" imgW="415" imgH="416" progId="TCLayout.ActiveDocument.1">
                  <p:embed/>
                </p:oleObj>
              </mc:Choice>
              <mc:Fallback>
                <p:oleObj name="think-cell Slide" r:id="rId5" imgW="415" imgH="416"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bwMode="gray">
          <a:xfrm>
            <a:off x="0" y="0"/>
            <a:ext cx="158750" cy="158750"/>
          </a:xfrm>
          <a:prstGeom prst="rect">
            <a:avLst/>
          </a:prstGeom>
          <a:solidFill>
            <a:schemeClr val="accent3"/>
          </a:solidFill>
          <a:ln w="19050" algn="ctr">
            <a:noFill/>
            <a:miter lim="800000"/>
            <a:headEnd/>
            <a:tailEnd/>
          </a:ln>
        </p:spPr>
        <p:txBody>
          <a:bodyPr vert="horz" wrap="none" lIns="0" tIns="0" rIns="0" bIns="0" numCol="1" spcCol="0" rtlCol="0" anchor="ctr" anchorCtr="0">
            <a:noAutofit/>
          </a:bodyPr>
          <a:lstStyle/>
          <a:p>
            <a:pPr marL="0" lvl="0" indent="0" algn="ctr" eaLnBrk="1">
              <a:lnSpc>
                <a:spcPct val="100000"/>
              </a:lnSpc>
              <a:spcBef>
                <a:spcPct val="0"/>
              </a:spcBef>
              <a:spcAft>
                <a:spcPct val="0"/>
              </a:spcAft>
              <a:buFont typeface="Wingdings 2" pitchFamily="18" charset="2"/>
              <a:buNone/>
            </a:pPr>
            <a:endParaRPr lang="en-US" sz="2000" b="0" i="0" baseline="0" dirty="0">
              <a:solidFill>
                <a:schemeClr val="bg1"/>
              </a:solidFill>
              <a:latin typeface="Verdana" panose="020B0604030504040204" pitchFamily="34" charset="0"/>
              <a:ea typeface="+mj-ea"/>
              <a:cs typeface="+mj-cs"/>
              <a:sym typeface="Verdana" panose="020B0604030504040204" pitchFamily="34" charset="0"/>
            </a:endParaRPr>
          </a:p>
        </p:txBody>
      </p:sp>
      <p:sp>
        <p:nvSpPr>
          <p:cNvPr id="4" name="Text Placeholder 8"/>
          <p:cNvSpPr>
            <a:spLocks noGrp="1"/>
          </p:cNvSpPr>
          <p:nvPr>
            <p:ph type="body" sz="quarter" idx="13" hasCustomPrompt="1"/>
          </p:nvPr>
        </p:nvSpPr>
        <p:spPr>
          <a:xfrm>
            <a:off x="517625" y="736689"/>
            <a:ext cx="11160000" cy="684000"/>
          </a:xfrm>
          <a:prstGeom prst="rect">
            <a:avLst/>
          </a:prstGeom>
        </p:spPr>
        <p:txBody>
          <a:bodyPr lIns="0" tIns="0" rIns="0" bIns="0">
            <a:noAutofit/>
          </a:bodyPr>
          <a:lstStyle>
            <a:lvl1pPr marL="0" indent="0">
              <a:buNone/>
              <a:defRPr sz="2000" b="0" i="0">
                <a:solidFill>
                  <a:srgbClr val="575757"/>
                </a:solidFill>
              </a:defRPr>
            </a:lvl1pPr>
          </a:lstStyle>
          <a:p>
            <a:pPr lvl="0"/>
            <a:r>
              <a:rPr lang="en-US" noProof="0"/>
              <a:t>Click to add a subtitle</a:t>
            </a:r>
          </a:p>
        </p:txBody>
      </p:sp>
      <p:sp>
        <p:nvSpPr>
          <p:cNvPr id="6" name="Title Placeholder 1"/>
          <p:cNvSpPr>
            <a:spLocks noGrp="1"/>
          </p:cNvSpPr>
          <p:nvPr>
            <p:ph type="title"/>
          </p:nvPr>
        </p:nvSpPr>
        <p:spPr bwMode="gray">
          <a:xfrm>
            <a:off x="517625" y="402587"/>
            <a:ext cx="11160000" cy="324000"/>
          </a:xfrm>
          <a:prstGeom prst="rect">
            <a:avLst/>
          </a:prstGeom>
        </p:spPr>
        <p:txBody>
          <a:bodyPr vert="horz" lIns="0" tIns="0" rIns="0" bIns="0" rtlCol="0" anchor="t" anchorCtr="0">
            <a:noAutofit/>
          </a:bodyPr>
          <a:lstStyle/>
          <a:p>
            <a:r>
              <a:rPr lang="en-US" noProof="0"/>
              <a:t>Click to edit Master title style</a:t>
            </a:r>
          </a:p>
        </p:txBody>
      </p:sp>
      <p:sp>
        <p:nvSpPr>
          <p:cNvPr id="7" name="Text Placeholder 6"/>
          <p:cNvSpPr>
            <a:spLocks noGrp="1"/>
          </p:cNvSpPr>
          <p:nvPr>
            <p:ph type="body" sz="quarter" idx="16" hasCustomPrompt="1"/>
          </p:nvPr>
        </p:nvSpPr>
        <p:spPr>
          <a:xfrm>
            <a:off x="519111" y="6016297"/>
            <a:ext cx="11158513" cy="288049"/>
          </a:xfrm>
          <a:prstGeom prst="rect">
            <a:avLst/>
          </a:prstGeom>
        </p:spPr>
        <p:txBody>
          <a:bodyPr lIns="0" tIns="0" rIns="0" bIns="0" anchor="b"/>
          <a:lstStyle>
            <a:lvl1pPr>
              <a:defRPr sz="800"/>
            </a:lvl1pPr>
          </a:lstStyle>
          <a:p>
            <a:pPr lvl="0"/>
            <a:r>
              <a:rPr lang="en-US"/>
              <a:t>Click to edit source</a:t>
            </a:r>
          </a:p>
        </p:txBody>
      </p:sp>
    </p:spTree>
    <p:extLst>
      <p:ext uri="{BB962C8B-B14F-4D97-AF65-F5344CB8AC3E}">
        <p14:creationId xmlns:p14="http://schemas.microsoft.com/office/powerpoint/2010/main" val="20700414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Click to edit Master text styles</a:t>
            </a:r>
          </a:p>
        </p:txBody>
      </p:sp>
      <p:sp>
        <p:nvSpPr>
          <p:cNvPr id="20" name="TextBox 19"/>
          <p:cNvSpPr txBox="1"/>
          <p:nvPr userDrawn="1"/>
        </p:nvSpPr>
        <p:spPr>
          <a:xfrm>
            <a:off x="5825067" y="6477000"/>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21" name="TextBox 20"/>
          <p:cNvSpPr txBox="1"/>
          <p:nvPr userDrawn="1"/>
        </p:nvSpPr>
        <p:spPr>
          <a:xfrm>
            <a:off x="469900"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dirty="0">
                <a:solidFill>
                  <a:schemeClr val="bg1"/>
                </a:solidFill>
              </a:rPr>
              <a:t>Member firms and DTTL: Insert appropriate copyright</a:t>
            </a:r>
            <a:br>
              <a:rPr lang="en-US" sz="650" noProof="0" dirty="0">
                <a:solidFill>
                  <a:schemeClr val="bg1"/>
                </a:solidFill>
              </a:rPr>
            </a:br>
            <a:r>
              <a:rPr lang="en-US" sz="650" noProof="0" dirty="0">
                <a:solidFill>
                  <a:schemeClr val="bg1"/>
                </a:solidFill>
              </a:rPr>
              <a:t>[To edit, click View &gt; Slide Master &gt; Slide Master]</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287769398"/>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vmlDrawing" Target="../drawings/vmlDrawing1.v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ags" Target="../tags/tag2.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emf"/><Relationship Id="rId20" Type="http://schemas.openxmlformats.org/officeDocument/2006/relationships/slideLayout" Target="../slideLayouts/slideLayout20.xml"/><Relationship Id="rId4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42" Type="http://schemas.openxmlformats.org/officeDocument/2006/relationships/slideLayout" Target="../slideLayouts/slideLayout82.xml"/><Relationship Id="rId47" Type="http://schemas.openxmlformats.org/officeDocument/2006/relationships/oleObject" Target="../embeddings/oleObject2.bin"/><Relationship Id="rId7" Type="http://schemas.openxmlformats.org/officeDocument/2006/relationships/slideLayout" Target="../slideLayouts/slideLayout4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9" Type="http://schemas.openxmlformats.org/officeDocument/2006/relationships/slideLayout" Target="../slideLayouts/slideLayout69.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45" Type="http://schemas.openxmlformats.org/officeDocument/2006/relationships/tags" Target="../tags/tag4.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4" Type="http://schemas.openxmlformats.org/officeDocument/2006/relationships/vmlDrawing" Target="../drawings/vmlDrawing2.v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 Id="rId43" Type="http://schemas.openxmlformats.org/officeDocument/2006/relationships/theme" Target="../theme/theme2.xml"/><Relationship Id="rId48" Type="http://schemas.openxmlformats.org/officeDocument/2006/relationships/image" Target="../media/image1.emf"/><Relationship Id="rId8" Type="http://schemas.openxmlformats.org/officeDocument/2006/relationships/slideLayout" Target="../slideLayouts/slideLayout48.xml"/><Relationship Id="rId3" Type="http://schemas.openxmlformats.org/officeDocument/2006/relationships/slideLayout" Target="../slideLayouts/slideLayout43.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46" Type="http://schemas.openxmlformats.org/officeDocument/2006/relationships/tags" Target="../tags/tag5.xml"/><Relationship Id="rId20" Type="http://schemas.openxmlformats.org/officeDocument/2006/relationships/slideLayout" Target="../slideLayouts/slideLayout60.xml"/><Relationship Id="rId41"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43"/>
            </p:custDataLst>
            <p:extLst>
              <p:ext uri="{D42A27DB-BD31-4B8C-83A1-F6EECF244321}">
                <p14:modId xmlns:p14="http://schemas.microsoft.com/office/powerpoint/2010/main" val="4000576576"/>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4162" name="think-cell Slide" r:id="rId45" imgW="270" imgH="270" progId="TCLayout.ActiveDocument.1">
                  <p:embed/>
                </p:oleObj>
              </mc:Choice>
              <mc:Fallback>
                <p:oleObj name="think-cell Slide" r:id="rId45" imgW="270" imgH="270" progId="TCLayout.ActiveDocument.1">
                  <p:embed/>
                  <p:pic>
                    <p:nvPicPr>
                      <p:cNvPr id="4" name="Object 3" hidden="1"/>
                      <p:cNvPicPr/>
                      <p:nvPr/>
                    </p:nvPicPr>
                    <p:blipFill>
                      <a:blip r:embed="rId46"/>
                      <a:stretch>
                        <a:fillRect/>
                      </a:stretch>
                    </p:blipFill>
                    <p:spPr>
                      <a:xfrm>
                        <a:off x="2119" y="1589"/>
                        <a:ext cx="2116" cy="158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68032C48-711A-4DBF-B485-3ECC3FDA15C6}"/>
              </a:ext>
            </a:extLst>
          </p:cNvPr>
          <p:cNvSpPr/>
          <p:nvPr userDrawn="1">
            <p:custDataLst>
              <p:tags r:id="rId44"/>
            </p:custDataLst>
          </p:nvPr>
        </p:nvSpPr>
        <p:spPr bwMode="gray">
          <a:xfrm>
            <a:off x="0" y="0"/>
            <a:ext cx="158750" cy="158750"/>
          </a:xfrm>
          <a:prstGeom prst="rect">
            <a:avLst/>
          </a:prstGeom>
          <a:solidFill>
            <a:schemeClr val="accent3"/>
          </a:solidFill>
          <a:ln w="19050" algn="ctr">
            <a:noFill/>
            <a:miter lim="800000"/>
            <a:headEnd/>
            <a:tailEnd/>
          </a:ln>
        </p:spPr>
        <p:txBody>
          <a:bodyPr wrap="none" lIns="0" tIns="0" rIns="0" bIns="0" numCol="1" spcCol="0" rtlCol="0" anchor="ctr" anchorCtr="0">
            <a:noAutofit/>
          </a:bodyPr>
          <a:lstStyle/>
          <a:p>
            <a:pPr marL="0" lvl="0" indent="0" algn="ctr">
              <a:lnSpc>
                <a:spcPct val="106000"/>
              </a:lnSpc>
              <a:buFont typeface="Wingdings 2" pitchFamily="18" charset="2"/>
              <a:buNone/>
            </a:pPr>
            <a:endParaRPr lang="en-US" sz="2000" b="0" i="0" baseline="0" dirty="0">
              <a:solidFill>
                <a:schemeClr val="bg1"/>
              </a:solidFill>
              <a:latin typeface="Verdana" panose="020B0604030504040204" pitchFamily="34" charset="0"/>
              <a:ea typeface="+mj-ea"/>
              <a:cs typeface="+mj-cs"/>
              <a:sym typeface="Verdana" panose="020B0604030504040204" pitchFamily="34" charset="0"/>
            </a:endParaRPr>
          </a:p>
        </p:txBody>
      </p:sp>
      <p:sp>
        <p:nvSpPr>
          <p:cNvPr id="2" name="Title Placeholder 1"/>
          <p:cNvSpPr>
            <a:spLocks noGrp="1"/>
          </p:cNvSpPr>
          <p:nvPr>
            <p:ph type="title"/>
          </p:nvPr>
        </p:nvSpPr>
        <p:spPr bwMode="gray">
          <a:xfrm>
            <a:off x="469900" y="402586"/>
            <a:ext cx="11252200" cy="692151"/>
          </a:xfrm>
          <a:prstGeom prst="rect">
            <a:avLst/>
          </a:prstGeom>
        </p:spPr>
        <p:txBody>
          <a:bodyPr vert="horz" lIns="0" tIns="0" rIns="0" bIns="0" rtlCol="0" anchor="t" anchorCtr="0">
            <a:noAutofit/>
          </a:bodyPr>
          <a:lstStyle/>
          <a:p>
            <a:r>
              <a:rPr lang="en-US" noProof="0"/>
              <a:t>Click to edit Master title style</a:t>
            </a:r>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Box 11"/>
          <p:cNvSpPr txBox="1"/>
          <p:nvPr userDrawn="1"/>
        </p:nvSpPr>
        <p:spPr>
          <a:xfrm>
            <a:off x="11410953"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tx1"/>
                </a:solidFill>
              </a:rPr>
              <a:pPr marL="0" indent="0" algn="r">
                <a:spcBef>
                  <a:spcPts val="800"/>
                </a:spcBef>
                <a:buSzPct val="100000"/>
                <a:buFont typeface="Arial"/>
                <a:buNone/>
              </a:pPr>
              <a:t>‹#›</a:t>
            </a:fld>
            <a:endParaRPr lang="en-US" sz="650" noProof="0" dirty="0">
              <a:solidFill>
                <a:schemeClr val="tx1"/>
              </a:solidFill>
            </a:endParaRPr>
          </a:p>
        </p:txBody>
      </p:sp>
    </p:spTree>
    <p:extLst>
      <p:ext uri="{BB962C8B-B14F-4D97-AF65-F5344CB8AC3E}">
        <p14:creationId xmlns:p14="http://schemas.microsoft.com/office/powerpoint/2010/main" val="51623136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 id="2147483715" r:id="rId21"/>
    <p:sldLayoutId id="2147483716" r:id="rId22"/>
    <p:sldLayoutId id="2147483717" r:id="rId23"/>
    <p:sldLayoutId id="2147483718" r:id="rId24"/>
    <p:sldLayoutId id="2147483719" r:id="rId25"/>
    <p:sldLayoutId id="2147483720" r:id="rId26"/>
    <p:sldLayoutId id="2147483721" r:id="rId27"/>
    <p:sldLayoutId id="2147483722" r:id="rId28"/>
    <p:sldLayoutId id="2147483723" r:id="rId29"/>
    <p:sldLayoutId id="2147483724" r:id="rId30"/>
    <p:sldLayoutId id="2147483725" r:id="rId31"/>
    <p:sldLayoutId id="2147483726" r:id="rId32"/>
    <p:sldLayoutId id="2147483727" r:id="rId33"/>
    <p:sldLayoutId id="2147483728" r:id="rId34"/>
    <p:sldLayoutId id="2147483729" r:id="rId35"/>
    <p:sldLayoutId id="2147483730" r:id="rId36"/>
    <p:sldLayoutId id="2147483731" r:id="rId37"/>
    <p:sldLayoutId id="2147483732" r:id="rId38"/>
    <p:sldLayoutId id="2147483733" r:id="rId39"/>
    <p:sldLayoutId id="2147483734" r:id="rId40"/>
  </p:sldLayoutIdLst>
  <p:transition>
    <p:fade/>
  </p:transition>
  <p:hf hdr="0" dt="0"/>
  <p:txStyles>
    <p:titleStyle>
      <a:lvl1pPr algn="l" defTabSz="1219170" rtl="0" eaLnBrk="1" latinLnBrk="0" hangingPunct="1">
        <a:spcBef>
          <a:spcPct val="0"/>
        </a:spcBef>
        <a:buNone/>
        <a:defRPr sz="2000" kern="1200">
          <a:solidFill>
            <a:schemeClr val="tx1"/>
          </a:solidFill>
          <a:latin typeface="+mj-lt"/>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1219170" rtl="0" eaLnBrk="1" latinLnBrk="0" hangingPunct="1">
        <a:spcBef>
          <a:spcPts val="0"/>
        </a:spcBef>
        <a:spcAft>
          <a:spcPts val="1333"/>
        </a:spcAft>
        <a:buClrTx/>
        <a:buSzPct val="100000"/>
        <a:buFont typeface="Arial"/>
        <a:buNone/>
        <a:defRPr lang="en-US" sz="1200" b="1" kern="1200" dirty="0" smtClean="0">
          <a:solidFill>
            <a:schemeClr val="tx1"/>
          </a:solidFill>
          <a:latin typeface="+mn-lt"/>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200" kern="1200" baseline="0" dirty="0" smtClean="0">
          <a:solidFill>
            <a:schemeClr val="tx1"/>
          </a:solidFill>
          <a:latin typeface="+mn-lt"/>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p15:clr>
            <a:srgbClr val="F26B43"/>
          </p15:clr>
        </p15:guide>
        <p15:guide id="2" orient="horz" pos="2160">
          <p15:clr>
            <a:srgbClr val="F26B43"/>
          </p15:clr>
        </p15:guide>
        <p15:guide id="3" orient="horz" pos="3968">
          <p15:clr>
            <a:srgbClr val="F26B43"/>
          </p15:clr>
        </p15:guide>
        <p15:guide id="4" pos="296">
          <p15:clr>
            <a:srgbClr val="F26B43"/>
          </p15:clr>
        </p15:guide>
        <p15:guide id="5" pos="7384">
          <p15:clr>
            <a:srgbClr val="F26B43"/>
          </p15:clr>
        </p15:guide>
        <p15:guide id="6" orient="horz" pos="1071">
          <p15:clr>
            <a:srgbClr val="F26B43"/>
          </p15:clr>
        </p15:guide>
        <p15:guide id="7" orient="horz" pos="245">
          <p15:clr>
            <a:srgbClr val="F26B43"/>
          </p15:clr>
        </p15:guide>
        <p15:guide id="8" orient="horz" pos="4081">
          <p15:clr>
            <a:srgbClr val="F26B43"/>
          </p15:clr>
        </p15:guide>
        <p15:guide id="10" pos="4986">
          <p15:clr>
            <a:srgbClr val="F26B43"/>
          </p15:clr>
        </p15:guide>
        <p15:guide id="12" pos="1382">
          <p15:clr>
            <a:srgbClr val="F26B43"/>
          </p15:clr>
        </p15:guide>
        <p15:guide id="13" pos="1496">
          <p15:clr>
            <a:srgbClr val="F26B43"/>
          </p15:clr>
        </p15:guide>
        <p15:guide id="14" pos="2581">
          <p15:clr>
            <a:srgbClr val="F26B43"/>
          </p15:clr>
        </p15:guide>
        <p15:guide id="15" pos="2695">
          <p15:clr>
            <a:srgbClr val="F26B43"/>
          </p15:clr>
        </p15:guide>
        <p15:guide id="16" pos="6185">
          <p15:clr>
            <a:srgbClr val="F26B43"/>
          </p15:clr>
        </p15:guide>
        <p15:guide id="17" pos="3783">
          <p15:clr>
            <a:srgbClr val="F26B43"/>
          </p15:clr>
        </p15:guide>
        <p15:guide id="18" pos="3896">
          <p15:clr>
            <a:srgbClr val="F26B43"/>
          </p15:clr>
        </p15:guide>
        <p15:guide id="19" pos="3840">
          <p15:clr>
            <a:srgbClr val="F26B43"/>
          </p15:clr>
        </p15:guide>
        <p15:guide id="20" pos="6299">
          <p15:clr>
            <a:srgbClr val="F26B43"/>
          </p15:clr>
        </p15:guide>
        <p15:guide id="21" orient="horz" pos="1049">
          <p15:clr>
            <a:srgbClr val="F26B43"/>
          </p15:clr>
        </p15:guide>
        <p15:guide id="22" orient="horz" pos="641">
          <p15:clr>
            <a:srgbClr val="F26B43"/>
          </p15:clr>
        </p15:guide>
        <p15:guide id="23" orient="horz" pos="28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45"/>
            </p:custDataLst>
            <p:extLst>
              <p:ext uri="{D42A27DB-BD31-4B8C-83A1-F6EECF244321}">
                <p14:modId xmlns:p14="http://schemas.microsoft.com/office/powerpoint/2010/main" val="2976502769"/>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5186" name="think-cell Slide" r:id="rId47" imgW="270" imgH="270" progId="TCLayout.ActiveDocument.1">
                  <p:embed/>
                </p:oleObj>
              </mc:Choice>
              <mc:Fallback>
                <p:oleObj name="think-cell Slide" r:id="rId47" imgW="270" imgH="270" progId="TCLayout.ActiveDocument.1">
                  <p:embed/>
                  <p:pic>
                    <p:nvPicPr>
                      <p:cNvPr id="4" name="Object 3" hidden="1"/>
                      <p:cNvPicPr/>
                      <p:nvPr/>
                    </p:nvPicPr>
                    <p:blipFill>
                      <a:blip r:embed="rId48"/>
                      <a:stretch>
                        <a:fillRect/>
                      </a:stretch>
                    </p:blipFill>
                    <p:spPr>
                      <a:xfrm>
                        <a:off x="2119" y="1589"/>
                        <a:ext cx="2116" cy="158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68032C48-711A-4DBF-B485-3ECC3FDA15C6}"/>
              </a:ext>
            </a:extLst>
          </p:cNvPr>
          <p:cNvSpPr/>
          <p:nvPr userDrawn="1">
            <p:custDataLst>
              <p:tags r:id="rId46"/>
            </p:custDataLst>
          </p:nvPr>
        </p:nvSpPr>
        <p:spPr bwMode="gray">
          <a:xfrm>
            <a:off x="0" y="0"/>
            <a:ext cx="158750" cy="158750"/>
          </a:xfrm>
          <a:prstGeom prst="rect">
            <a:avLst/>
          </a:prstGeom>
          <a:solidFill>
            <a:schemeClr val="accent3"/>
          </a:solidFill>
          <a:ln w="19050" algn="ctr">
            <a:noFill/>
            <a:miter lim="800000"/>
            <a:headEnd/>
            <a:tailEnd/>
          </a:ln>
        </p:spPr>
        <p:txBody>
          <a:bodyPr wrap="none" lIns="0" tIns="0" rIns="0" bIns="0" numCol="1" spcCol="0" rtlCol="0" anchor="ctr" anchorCtr="0">
            <a:noAutofit/>
          </a:bodyPr>
          <a:lstStyle/>
          <a:p>
            <a:pPr marL="0" lvl="0" indent="0" algn="ctr">
              <a:lnSpc>
                <a:spcPct val="106000"/>
              </a:lnSpc>
              <a:buFont typeface="Wingdings 2" pitchFamily="18" charset="2"/>
              <a:buNone/>
            </a:pPr>
            <a:endParaRPr lang="en-US" sz="2000" b="0" i="0" baseline="0" dirty="0">
              <a:solidFill>
                <a:schemeClr val="bg1"/>
              </a:solidFill>
              <a:latin typeface="Verdana" panose="020B0604030504040204" pitchFamily="34" charset="0"/>
              <a:ea typeface="+mj-ea"/>
              <a:cs typeface="+mj-cs"/>
              <a:sym typeface="Verdana" panose="020B0604030504040204" pitchFamily="34" charset="0"/>
            </a:endParaRPr>
          </a:p>
        </p:txBody>
      </p:sp>
      <p:sp>
        <p:nvSpPr>
          <p:cNvPr id="2" name="Title Placeholder 1"/>
          <p:cNvSpPr>
            <a:spLocks noGrp="1"/>
          </p:cNvSpPr>
          <p:nvPr>
            <p:ph type="title"/>
          </p:nvPr>
        </p:nvSpPr>
        <p:spPr bwMode="gray">
          <a:xfrm>
            <a:off x="469900" y="402586"/>
            <a:ext cx="11252200" cy="692151"/>
          </a:xfrm>
          <a:prstGeom prst="rect">
            <a:avLst/>
          </a:prstGeom>
        </p:spPr>
        <p:txBody>
          <a:bodyPr vert="horz" lIns="0" tIns="0" rIns="0" bIns="0" rtlCol="0" anchor="t" anchorCtr="0">
            <a:noAutofit/>
          </a:bodyPr>
          <a:lstStyle/>
          <a:p>
            <a:r>
              <a:rPr lang="en-US" noProof="0"/>
              <a:t>Click to edit Master title style</a:t>
            </a:r>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Box 11"/>
          <p:cNvSpPr txBox="1"/>
          <p:nvPr userDrawn="1"/>
        </p:nvSpPr>
        <p:spPr>
          <a:xfrm>
            <a:off x="11410953"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tx1"/>
                </a:solidFill>
              </a:rPr>
              <a:pPr marL="0" indent="0" algn="r">
                <a:spcBef>
                  <a:spcPts val="800"/>
                </a:spcBef>
                <a:buSzPct val="100000"/>
                <a:buFont typeface="Arial"/>
                <a:buNone/>
              </a:pPr>
              <a:t>‹#›</a:t>
            </a:fld>
            <a:endParaRPr lang="en-US" sz="650" noProof="0" dirty="0">
              <a:solidFill>
                <a:schemeClr val="tx1"/>
              </a:solidFill>
            </a:endParaRPr>
          </a:p>
        </p:txBody>
      </p:sp>
    </p:spTree>
    <p:extLst>
      <p:ext uri="{BB962C8B-B14F-4D97-AF65-F5344CB8AC3E}">
        <p14:creationId xmlns:p14="http://schemas.microsoft.com/office/powerpoint/2010/main" val="4109847953"/>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 id="2147483916" r:id="rId14"/>
    <p:sldLayoutId id="2147483917" r:id="rId15"/>
    <p:sldLayoutId id="2147483918" r:id="rId16"/>
    <p:sldLayoutId id="2147483919" r:id="rId17"/>
    <p:sldLayoutId id="2147483920" r:id="rId18"/>
    <p:sldLayoutId id="2147483921" r:id="rId19"/>
    <p:sldLayoutId id="2147483922" r:id="rId20"/>
    <p:sldLayoutId id="2147483923" r:id="rId21"/>
    <p:sldLayoutId id="2147483924" r:id="rId22"/>
    <p:sldLayoutId id="2147483925" r:id="rId23"/>
    <p:sldLayoutId id="2147483926" r:id="rId24"/>
    <p:sldLayoutId id="2147483927" r:id="rId25"/>
    <p:sldLayoutId id="2147483928" r:id="rId26"/>
    <p:sldLayoutId id="2147483929" r:id="rId27"/>
    <p:sldLayoutId id="2147483930" r:id="rId28"/>
    <p:sldLayoutId id="2147483931" r:id="rId29"/>
    <p:sldLayoutId id="2147483932" r:id="rId30"/>
    <p:sldLayoutId id="2147483933" r:id="rId31"/>
    <p:sldLayoutId id="2147483934" r:id="rId32"/>
    <p:sldLayoutId id="2147483935" r:id="rId33"/>
    <p:sldLayoutId id="2147483936" r:id="rId34"/>
    <p:sldLayoutId id="2147483937" r:id="rId35"/>
    <p:sldLayoutId id="2147483938" r:id="rId36"/>
    <p:sldLayoutId id="2147483939" r:id="rId37"/>
    <p:sldLayoutId id="2147483940" r:id="rId38"/>
    <p:sldLayoutId id="2147483941" r:id="rId39"/>
    <p:sldLayoutId id="2147483942" r:id="rId40"/>
    <p:sldLayoutId id="2147484027" r:id="rId41"/>
    <p:sldLayoutId id="2147484028" r:id="rId42"/>
  </p:sldLayoutIdLst>
  <p:transition>
    <p:fade/>
  </p:transition>
  <p:hf hdr="0" dt="0"/>
  <p:txStyles>
    <p:titleStyle>
      <a:lvl1pPr algn="l" defTabSz="1219170" rtl="0" eaLnBrk="1" latinLnBrk="0" hangingPunct="1">
        <a:spcBef>
          <a:spcPct val="0"/>
        </a:spcBef>
        <a:buNone/>
        <a:defRPr sz="2000" kern="1200">
          <a:solidFill>
            <a:schemeClr val="tx1"/>
          </a:solidFill>
          <a:latin typeface="+mj-lt"/>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1219170" rtl="0" eaLnBrk="1" latinLnBrk="0" hangingPunct="1">
        <a:spcBef>
          <a:spcPts val="0"/>
        </a:spcBef>
        <a:spcAft>
          <a:spcPts val="1333"/>
        </a:spcAft>
        <a:buClrTx/>
        <a:buSzPct val="100000"/>
        <a:buFont typeface="Arial"/>
        <a:buNone/>
        <a:defRPr lang="en-US" sz="1200" b="1" kern="1200" dirty="0" smtClean="0">
          <a:solidFill>
            <a:schemeClr val="tx1"/>
          </a:solidFill>
          <a:latin typeface="+mn-lt"/>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200" kern="1200" baseline="0" dirty="0" smtClean="0">
          <a:solidFill>
            <a:schemeClr val="tx1"/>
          </a:solidFill>
          <a:latin typeface="+mn-lt"/>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p15:clr>
            <a:srgbClr val="F26B43"/>
          </p15:clr>
        </p15:guide>
        <p15:guide id="2" orient="horz" pos="2160">
          <p15:clr>
            <a:srgbClr val="F26B43"/>
          </p15:clr>
        </p15:guide>
        <p15:guide id="3" orient="horz" pos="3968">
          <p15:clr>
            <a:srgbClr val="F26B43"/>
          </p15:clr>
        </p15:guide>
        <p15:guide id="4" pos="296">
          <p15:clr>
            <a:srgbClr val="F26B43"/>
          </p15:clr>
        </p15:guide>
        <p15:guide id="5" pos="7384">
          <p15:clr>
            <a:srgbClr val="F26B43"/>
          </p15:clr>
        </p15:guide>
        <p15:guide id="6" orient="horz" pos="1071">
          <p15:clr>
            <a:srgbClr val="F26B43"/>
          </p15:clr>
        </p15:guide>
        <p15:guide id="7" orient="horz" pos="245">
          <p15:clr>
            <a:srgbClr val="F26B43"/>
          </p15:clr>
        </p15:guide>
        <p15:guide id="8" orient="horz" pos="4081">
          <p15:clr>
            <a:srgbClr val="F26B43"/>
          </p15:clr>
        </p15:guide>
        <p15:guide id="10" pos="4986">
          <p15:clr>
            <a:srgbClr val="F26B43"/>
          </p15:clr>
        </p15:guide>
        <p15:guide id="12" pos="1382">
          <p15:clr>
            <a:srgbClr val="F26B43"/>
          </p15:clr>
        </p15:guide>
        <p15:guide id="13" pos="1496">
          <p15:clr>
            <a:srgbClr val="F26B43"/>
          </p15:clr>
        </p15:guide>
        <p15:guide id="14" pos="2581">
          <p15:clr>
            <a:srgbClr val="F26B43"/>
          </p15:clr>
        </p15:guide>
        <p15:guide id="15" pos="2695">
          <p15:clr>
            <a:srgbClr val="F26B43"/>
          </p15:clr>
        </p15:guide>
        <p15:guide id="16" pos="6185">
          <p15:clr>
            <a:srgbClr val="F26B43"/>
          </p15:clr>
        </p15:guide>
        <p15:guide id="17" pos="3783">
          <p15:clr>
            <a:srgbClr val="F26B43"/>
          </p15:clr>
        </p15:guide>
        <p15:guide id="18" pos="3896">
          <p15:clr>
            <a:srgbClr val="F26B43"/>
          </p15:clr>
        </p15:guide>
        <p15:guide id="19" pos="3840">
          <p15:clr>
            <a:srgbClr val="F26B43"/>
          </p15:clr>
        </p15:guide>
        <p15:guide id="20" pos="6299">
          <p15:clr>
            <a:srgbClr val="F26B43"/>
          </p15:clr>
        </p15:guide>
        <p15:guide id="21" orient="horz" pos="1049">
          <p15:clr>
            <a:srgbClr val="F26B43"/>
          </p15:clr>
        </p15:guide>
        <p15:guide id="22" orient="horz" pos="641">
          <p15:clr>
            <a:srgbClr val="F26B43"/>
          </p15:clr>
        </p15:guide>
        <p15:guide id="23" orient="horz" pos="2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slideLayout" Target="../slideLayouts/slideLayout61.xml"/><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tags" Target="../tags/tag10.xml"/><Relationship Id="rId1" Type="http://schemas.openxmlformats.org/officeDocument/2006/relationships/vmlDrawing" Target="../drawings/vmlDrawing5.vml"/><Relationship Id="rId6" Type="http://schemas.openxmlformats.org/officeDocument/2006/relationships/image" Target="../media/image5.emf"/><Relationship Id="rId11" Type="http://schemas.openxmlformats.org/officeDocument/2006/relationships/image" Target="../media/image10.png"/><Relationship Id="rId5" Type="http://schemas.openxmlformats.org/officeDocument/2006/relationships/oleObject" Target="../embeddings/oleObject5.bin"/><Relationship Id="rId10" Type="http://schemas.openxmlformats.org/officeDocument/2006/relationships/image" Target="../media/image9.svg"/><Relationship Id="rId4" Type="http://schemas.openxmlformats.org/officeDocument/2006/relationships/notesSlide" Target="../notesSlides/notesSlide2.xml"/><Relationship Id="rId9" Type="http://schemas.openxmlformats.org/officeDocument/2006/relationships/image" Target="../media/image8.png"/><Relationship Id="rId14" Type="http://schemas.openxmlformats.org/officeDocument/2006/relationships/image" Target="../media/image13.sv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56.xml"/><Relationship Id="rId7" Type="http://schemas.openxmlformats.org/officeDocument/2006/relationships/image" Target="../media/image14.png"/><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image" Target="../media/image5.emf"/><Relationship Id="rId5" Type="http://schemas.openxmlformats.org/officeDocument/2006/relationships/oleObject" Target="../embeddings/oleObject6.bin"/><Relationship Id="rId4" Type="http://schemas.openxmlformats.org/officeDocument/2006/relationships/notesSlide" Target="../notesSlides/notesSlide3.xml"/><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56.xml"/><Relationship Id="rId7" Type="http://schemas.openxmlformats.org/officeDocument/2006/relationships/image" Target="../media/image17.png"/><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5.emf"/><Relationship Id="rId11" Type="http://schemas.openxmlformats.org/officeDocument/2006/relationships/image" Target="../media/image21.png"/><Relationship Id="rId5" Type="http://schemas.openxmlformats.org/officeDocument/2006/relationships/oleObject" Target="../embeddings/oleObject7.bin"/><Relationship Id="rId10" Type="http://schemas.openxmlformats.org/officeDocument/2006/relationships/image" Target="../media/image20.png"/><Relationship Id="rId4" Type="http://schemas.openxmlformats.org/officeDocument/2006/relationships/notesSlide" Target="../notesSlides/notesSlide4.xml"/><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6.xml"/><Relationship Id="rId7" Type="http://schemas.openxmlformats.org/officeDocument/2006/relationships/image" Target="../media/image22.png"/><Relationship Id="rId2" Type="http://schemas.openxmlformats.org/officeDocument/2006/relationships/tags" Target="../tags/tag13.xml"/><Relationship Id="rId1" Type="http://schemas.openxmlformats.org/officeDocument/2006/relationships/vmlDrawing" Target="../drawings/vmlDrawing8.vml"/><Relationship Id="rId6" Type="http://schemas.openxmlformats.org/officeDocument/2006/relationships/image" Target="../media/image5.emf"/><Relationship Id="rId5" Type="http://schemas.openxmlformats.org/officeDocument/2006/relationships/oleObject" Target="../embeddings/oleObject7.bin"/><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slideLayout" Target="../slideLayouts/slideLayout82.xml"/><Relationship Id="rId21" Type="http://schemas.openxmlformats.org/officeDocument/2006/relationships/image" Target="../media/image37.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tags" Target="../tags/tag14.xml"/><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vmlDrawing" Target="../drawings/vmlDrawing9.vml"/><Relationship Id="rId6" Type="http://schemas.openxmlformats.org/officeDocument/2006/relationships/image" Target="../media/image3.emf"/><Relationship Id="rId11" Type="http://schemas.openxmlformats.org/officeDocument/2006/relationships/image" Target="../media/image27.png"/><Relationship Id="rId5" Type="http://schemas.openxmlformats.org/officeDocument/2006/relationships/oleObject" Target="../embeddings/oleObject8.bin"/><Relationship Id="rId15" Type="http://schemas.openxmlformats.org/officeDocument/2006/relationships/image" Target="../media/image31.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notesSlide" Target="../notesSlides/notesSlide6.xml"/><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16.xml"/><Relationship Id="rId7" Type="http://schemas.openxmlformats.org/officeDocument/2006/relationships/image" Target="../media/image39.emf"/><Relationship Id="rId2" Type="http://schemas.openxmlformats.org/officeDocument/2006/relationships/tags" Target="../tags/tag15.xml"/><Relationship Id="rId1" Type="http://schemas.openxmlformats.org/officeDocument/2006/relationships/vmlDrawing" Target="../drawings/vmlDrawing10.vml"/><Relationship Id="rId6" Type="http://schemas.openxmlformats.org/officeDocument/2006/relationships/oleObject" Target="../embeddings/oleObject9.bin"/><Relationship Id="rId5" Type="http://schemas.openxmlformats.org/officeDocument/2006/relationships/notesSlide" Target="../notesSlides/notesSlide7.xml"/><Relationship Id="rId4" Type="http://schemas.openxmlformats.org/officeDocument/2006/relationships/slideLayout" Target="../slideLayouts/slideLayout8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4.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vmlDrawing" Target="../drawings/vmlDrawing11.vml"/><Relationship Id="rId6" Type="http://schemas.openxmlformats.org/officeDocument/2006/relationships/image" Target="../media/image5.emf"/><Relationship Id="rId5" Type="http://schemas.openxmlformats.org/officeDocument/2006/relationships/oleObject" Target="../embeddings/oleObject10.bin"/><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idx="4294967295"/>
          </p:nvPr>
        </p:nvSpPr>
        <p:spPr>
          <a:xfrm>
            <a:off x="475200" y="5530390"/>
            <a:ext cx="5592012" cy="324000"/>
          </a:xfrm>
        </p:spPr>
        <p:txBody>
          <a:bodyPr/>
          <a:lstStyle/>
          <a:p>
            <a:r>
              <a:rPr lang="en-US" noProof="0" dirty="0"/>
              <a:t>Headline Verdana Bold</a:t>
            </a:r>
          </a:p>
        </p:txBody>
      </p:sp>
      <p:sp>
        <p:nvSpPr>
          <p:cNvPr id="4" name="Subtitle 3"/>
          <p:cNvSpPr>
            <a:spLocks noGrp="1"/>
          </p:cNvSpPr>
          <p:nvPr>
            <p:ph type="subTitle" idx="1"/>
          </p:nvPr>
        </p:nvSpPr>
        <p:spPr>
          <a:xfrm>
            <a:off x="475200" y="5845180"/>
            <a:ext cx="6772267" cy="505645"/>
          </a:xfrm>
        </p:spPr>
        <p:txBody>
          <a:bodyPr/>
          <a:lstStyle/>
          <a:p>
            <a:r>
              <a:rPr lang="en-US" dirty="0"/>
              <a:t>European Commission - EU Security Market Study</a:t>
            </a:r>
          </a:p>
          <a:p>
            <a:pPr lvl="1"/>
            <a:r>
              <a:rPr lang="en-US" dirty="0"/>
              <a:t>Security Mission Information &amp; Innovation Group (SMI2G) </a:t>
            </a:r>
            <a:endParaRPr lang="en-US" noProof="0" dirty="0"/>
          </a:p>
        </p:txBody>
      </p:sp>
      <p:sp>
        <p:nvSpPr>
          <p:cNvPr id="5" name="Text Placeholder 4"/>
          <p:cNvSpPr>
            <a:spLocks noGrp="1"/>
          </p:cNvSpPr>
          <p:nvPr>
            <p:ph type="body" sz="quarter" idx="10"/>
          </p:nvPr>
        </p:nvSpPr>
        <p:spPr/>
        <p:txBody>
          <a:bodyPr/>
          <a:lstStyle/>
          <a:p>
            <a:r>
              <a:rPr lang="en-US" dirty="0"/>
              <a:t>16 May 2022</a:t>
            </a:r>
            <a:endParaRPr lang="en-US" noProof="0" dirty="0"/>
          </a:p>
        </p:txBody>
      </p:sp>
      <p:pic>
        <p:nvPicPr>
          <p:cNvPr id="9" name="Picture Placeholder 8"/>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tretch>
            <a:fillRect/>
          </a:stretch>
        </p:blipFill>
        <p:spPr>
          <a:xfrm>
            <a:off x="3357801" y="260668"/>
            <a:ext cx="5815667" cy="5815667"/>
          </a:xfrm>
        </p:spPr>
      </p:pic>
    </p:spTree>
    <p:extLst>
      <p:ext uri="{BB962C8B-B14F-4D97-AF65-F5344CB8AC3E}">
        <p14:creationId xmlns:p14="http://schemas.microsoft.com/office/powerpoint/2010/main" val="122492645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CCF3D7F7-1039-48D8-9FDC-412B483D8475}"/>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9608" name="think-cell Slide" r:id="rId5" imgW="592" imgH="595" progId="TCLayout.ActiveDocument.1">
                  <p:embed/>
                </p:oleObj>
              </mc:Choice>
              <mc:Fallback>
                <p:oleObj name="think-cell Slide" r:id="rId5" imgW="592" imgH="595" progId="TCLayout.ActiveDocument.1">
                  <p:embed/>
                  <p:pic>
                    <p:nvPicPr>
                      <p:cNvPr id="10" name="Object 9" hidden="1">
                        <a:extLst>
                          <a:ext uri="{FF2B5EF4-FFF2-40B4-BE49-F238E27FC236}">
                            <a16:creationId xmlns:a16="http://schemas.microsoft.com/office/drawing/2014/main" id="{CCF3D7F7-1039-48D8-9FDC-412B483D847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Rectangle 6">
            <a:extLst>
              <a:ext uri="{FF2B5EF4-FFF2-40B4-BE49-F238E27FC236}">
                <a16:creationId xmlns:a16="http://schemas.microsoft.com/office/drawing/2014/main" id="{B0F1E02E-4917-4E5D-8275-C16A1A6E1DF6}"/>
              </a:ext>
            </a:extLst>
          </p:cNvPr>
          <p:cNvSpPr/>
          <p:nvPr/>
        </p:nvSpPr>
        <p:spPr bwMode="gray">
          <a:xfrm>
            <a:off x="0" y="0"/>
            <a:ext cx="12192000" cy="2238288"/>
          </a:xfrm>
          <a:prstGeom prst="rect">
            <a:avLst/>
          </a:prstGeom>
          <a:solidFill>
            <a:schemeClr val="tx1"/>
          </a:solidFill>
          <a:ln w="19050" algn="ctr">
            <a:noFill/>
            <a:miter lim="800000"/>
            <a:headEnd/>
            <a:tailEnd/>
          </a:ln>
        </p:spPr>
        <p:txBody>
          <a:bodyPr wrap="square" lIns="88900" tIns="88900" rIns="88900" bIns="88900"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IE" sz="1600" b="1" i="0" u="none" strike="noStrike" kern="1200" cap="none" spc="0" normalizeH="0" baseline="0" noProof="0" dirty="0">
              <a:ln>
                <a:noFill/>
              </a:ln>
              <a:solidFill>
                <a:prstClr val="white"/>
              </a:solidFill>
              <a:effectLst/>
              <a:uLnTx/>
              <a:uFillTx/>
              <a:latin typeface="Verdana"/>
              <a:ea typeface="+mn-ea"/>
              <a:cs typeface="+mn-cs"/>
            </a:endParaRPr>
          </a:p>
        </p:txBody>
      </p:sp>
      <p:sp>
        <p:nvSpPr>
          <p:cNvPr id="5" name="Title 4">
            <a:extLst>
              <a:ext uri="{FF2B5EF4-FFF2-40B4-BE49-F238E27FC236}">
                <a16:creationId xmlns:a16="http://schemas.microsoft.com/office/drawing/2014/main" id="{77F7EC04-D40F-4A43-9AC8-5405FEFF09C6}"/>
              </a:ext>
            </a:extLst>
          </p:cNvPr>
          <p:cNvSpPr>
            <a:spLocks noGrp="1"/>
          </p:cNvSpPr>
          <p:nvPr>
            <p:ph type="title"/>
          </p:nvPr>
        </p:nvSpPr>
        <p:spPr/>
        <p:txBody>
          <a:bodyPr vert="horz"/>
          <a:lstStyle/>
          <a:p>
            <a:r>
              <a:rPr lang="en-IE" b="1" dirty="0">
                <a:solidFill>
                  <a:schemeClr val="bg1"/>
                </a:solidFill>
              </a:rPr>
              <a:t>The EU Security Market Study</a:t>
            </a:r>
          </a:p>
        </p:txBody>
      </p:sp>
      <p:sp>
        <p:nvSpPr>
          <p:cNvPr id="13" name="Rectangle: Rounded Corners 12">
            <a:extLst>
              <a:ext uri="{FF2B5EF4-FFF2-40B4-BE49-F238E27FC236}">
                <a16:creationId xmlns:a16="http://schemas.microsoft.com/office/drawing/2014/main" id="{8369EA68-E467-4754-908B-CB46CC94BD7A}"/>
              </a:ext>
            </a:extLst>
          </p:cNvPr>
          <p:cNvSpPr/>
          <p:nvPr/>
        </p:nvSpPr>
        <p:spPr bwMode="gray">
          <a:xfrm>
            <a:off x="440534" y="866740"/>
            <a:ext cx="11307132" cy="1008451"/>
          </a:xfrm>
          <a:prstGeom prst="roundRect">
            <a:avLst/>
          </a:prstGeom>
          <a:noFill/>
          <a:ln w="19050" algn="ctr">
            <a:noFill/>
            <a:miter lim="800000"/>
            <a:headEnd/>
            <a:tailEnd/>
          </a:ln>
        </p:spPr>
        <p:txBody>
          <a:bodyPr wrap="square" lIns="88900" tIns="88900" rIns="88900" bIns="88900" rtlCol="0" anchor="ctr"/>
          <a:lstStyle/>
          <a:p>
            <a:pPr marL="0" marR="0" lvl="0" indent="0" algn="l" defTabSz="914400" rtl="0" eaLnBrk="1" fontAlgn="auto" latinLnBrk="0" hangingPunct="1">
              <a:lnSpc>
                <a:spcPct val="106000"/>
              </a:lnSpc>
              <a:spcBef>
                <a:spcPts val="0"/>
              </a:spcBef>
              <a:spcAft>
                <a:spcPts val="0"/>
              </a:spcAft>
              <a:buClrTx/>
              <a:buSzTx/>
              <a:buFont typeface="Wingdings 2" pitchFamily="18" charset="2"/>
              <a:buNone/>
              <a:tabLst/>
              <a:defRPr/>
            </a:pPr>
            <a:r>
              <a:rPr kumimoji="0" lang="en-IE" sz="1600" b="1" i="0" u="none" strike="noStrike" kern="1200" cap="none" spc="0" normalizeH="0" baseline="0" noProof="0" dirty="0">
                <a:ln>
                  <a:noFill/>
                </a:ln>
                <a:solidFill>
                  <a:srgbClr val="86BC25"/>
                </a:solidFill>
                <a:effectLst/>
                <a:uLnTx/>
                <a:uFillTx/>
                <a:latin typeface="Verdana"/>
                <a:ea typeface="+mn-ea"/>
                <a:cs typeface="+mn-cs"/>
              </a:rPr>
              <a:t>The main objective of the study </a:t>
            </a:r>
            <a:r>
              <a:rPr kumimoji="0" lang="en-GB" sz="1600" b="1" i="0" u="none" strike="noStrike" kern="1200" cap="none" spc="0" normalizeH="0" baseline="0" noProof="0" dirty="0">
                <a:ln>
                  <a:noFill/>
                </a:ln>
                <a:solidFill>
                  <a:srgbClr val="86BC25"/>
                </a:solidFill>
                <a:effectLst/>
                <a:uLnTx/>
                <a:uFillTx/>
                <a:latin typeface="Verdana"/>
                <a:ea typeface="+mn-ea"/>
                <a:cs typeface="+mn-cs"/>
              </a:rPr>
              <a:t>is to have a sound overview of the situation of the security market in the EU and the necessary data allowing for a better analysis of its dynamics, including trends regarding its evolution.</a:t>
            </a:r>
            <a:r>
              <a:rPr kumimoji="0" lang="en-IE" sz="1600" b="1" i="0" u="none" strike="noStrike" kern="1200" cap="none" spc="0" normalizeH="0" baseline="0" noProof="0" dirty="0">
                <a:ln>
                  <a:noFill/>
                </a:ln>
                <a:solidFill>
                  <a:srgbClr val="86BC25"/>
                </a:solidFill>
                <a:effectLst/>
                <a:uLnTx/>
                <a:uFillTx/>
                <a:latin typeface="Verdana"/>
                <a:ea typeface="+mn-ea"/>
                <a:cs typeface="+mn-cs"/>
              </a:rPr>
              <a:t> </a:t>
            </a:r>
          </a:p>
        </p:txBody>
      </p:sp>
      <p:sp>
        <p:nvSpPr>
          <p:cNvPr id="21" name="Rectangle: Rounded Corners 20">
            <a:extLst>
              <a:ext uri="{FF2B5EF4-FFF2-40B4-BE49-F238E27FC236}">
                <a16:creationId xmlns:a16="http://schemas.microsoft.com/office/drawing/2014/main" id="{EADE780F-4F26-40B6-A885-C0AD07DDBD33}"/>
              </a:ext>
            </a:extLst>
          </p:cNvPr>
          <p:cNvSpPr/>
          <p:nvPr/>
        </p:nvSpPr>
        <p:spPr bwMode="gray">
          <a:xfrm>
            <a:off x="1201003" y="2944417"/>
            <a:ext cx="4684114" cy="1949522"/>
          </a:xfrm>
          <a:prstGeom prst="roundRect">
            <a:avLst/>
          </a:prstGeom>
          <a:solidFill>
            <a:schemeClr val="bg1">
              <a:lumMod val="95000"/>
            </a:schemeClr>
          </a:solidFill>
          <a:ln w="19050" algn="ctr">
            <a:solidFill>
              <a:schemeClr val="accent5"/>
            </a:solidFill>
            <a:miter lim="800000"/>
            <a:headEnd/>
            <a:tailEnd/>
          </a:ln>
        </p:spPr>
        <p:txBody>
          <a:bodyPr wrap="square" lIns="88900" tIns="88900" rIns="88900" bIns="88900" rtlCol="0" anchor="ctr"/>
          <a:lstStyle/>
          <a:p>
            <a:pPr marL="0" marR="0" lvl="0" indent="0" algn="l" defTabSz="914400" rtl="0" eaLnBrk="1" fontAlgn="auto" latinLnBrk="0" hangingPunct="1">
              <a:lnSpc>
                <a:spcPct val="106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Verdana"/>
                <a:ea typeface="+mn-ea"/>
                <a:cs typeface="+mn-cs"/>
              </a:rPr>
              <a:t>Market segmentation across four security areas:</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Border management </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Fighting crime and terrorism</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Critical infrastructure resilience</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Disaster Risk Management</a:t>
            </a:r>
          </a:p>
        </p:txBody>
      </p:sp>
      <p:sp>
        <p:nvSpPr>
          <p:cNvPr id="2" name="Rectangle: Rounded Corners 1">
            <a:extLst>
              <a:ext uri="{FF2B5EF4-FFF2-40B4-BE49-F238E27FC236}">
                <a16:creationId xmlns:a16="http://schemas.microsoft.com/office/drawing/2014/main" id="{40DE9D71-E12F-4AA0-A869-87EA6EBC1A0C}"/>
              </a:ext>
            </a:extLst>
          </p:cNvPr>
          <p:cNvSpPr/>
          <p:nvPr/>
        </p:nvSpPr>
        <p:spPr>
          <a:xfrm>
            <a:off x="6695818" y="2956602"/>
            <a:ext cx="4684115" cy="1937337"/>
          </a:xfrm>
          <a:prstGeom prst="roundRect">
            <a:avLst/>
          </a:prstGeom>
          <a:solidFill>
            <a:schemeClr val="bg1">
              <a:lumMod val="95000"/>
            </a:schemeClr>
          </a:solidFill>
          <a:ln w="19050" algn="ctr">
            <a:solidFill>
              <a:schemeClr val="accent5"/>
            </a:solidFill>
            <a:miter lim="800000"/>
            <a:headEnd/>
            <a:tailEnd/>
          </a:ln>
        </p:spPr>
        <p:txBody>
          <a:bodyPr wrap="square" lIns="88900" tIns="88900" rIns="88900" bIns="88900" rtlCol="0" anchor="ctr"/>
          <a:lstStyle/>
          <a:p>
            <a:pPr marL="0" marR="0" lvl="0" indent="0" algn="l" defTabSz="914400" rtl="0" eaLnBrk="1" fontAlgn="auto" latinLnBrk="0" hangingPunct="1">
              <a:lnSpc>
                <a:spcPct val="106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Verdana"/>
                <a:ea typeface="+mn-ea"/>
                <a:cs typeface="+mn-cs"/>
              </a:rPr>
              <a:t>EU security taxonomy across four security areas:</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Border management </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Fighting crime and terrorism</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Critical infrastructure resilience</a:t>
            </a:r>
          </a:p>
          <a:p>
            <a:pPr marL="1066785" marR="0" lvl="1" indent="-45720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Disaster Risk Management</a:t>
            </a:r>
          </a:p>
        </p:txBody>
      </p:sp>
      <p:sp>
        <p:nvSpPr>
          <p:cNvPr id="3" name="Rectangle: Rounded Corners 2">
            <a:extLst>
              <a:ext uri="{FF2B5EF4-FFF2-40B4-BE49-F238E27FC236}">
                <a16:creationId xmlns:a16="http://schemas.microsoft.com/office/drawing/2014/main" id="{D7D6D616-31FA-464C-BCB6-56A75313ABB6}"/>
              </a:ext>
            </a:extLst>
          </p:cNvPr>
          <p:cNvSpPr/>
          <p:nvPr/>
        </p:nvSpPr>
        <p:spPr>
          <a:xfrm>
            <a:off x="1201003" y="5275188"/>
            <a:ext cx="4684114" cy="687978"/>
          </a:xfrm>
          <a:prstGeom prst="roundRect">
            <a:avLst/>
          </a:prstGeom>
          <a:solidFill>
            <a:schemeClr val="bg1">
              <a:lumMod val="95000"/>
            </a:schemeClr>
          </a:solidFill>
          <a:ln w="19050" algn="ctr">
            <a:solidFill>
              <a:schemeClr val="accent5"/>
            </a:solidFill>
            <a:miter lim="800000"/>
            <a:headEnd/>
            <a:tailEnd/>
          </a:ln>
        </p:spPr>
        <p:txBody>
          <a:bodyPr wrap="square" lIns="88900" tIns="88900" rIns="88900" bIns="88900" rtlCol="0" anchor="ctr"/>
          <a:lstStyle/>
          <a:p>
            <a:pPr marL="0" marR="0" lvl="0" indent="0" algn="l" defTabSz="914400" rtl="0" eaLnBrk="1" fontAlgn="auto" latinLnBrk="0" hangingPunct="1">
              <a:lnSpc>
                <a:spcPct val="106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Verdana"/>
                <a:ea typeface="+mn-ea"/>
                <a:cs typeface="+mn-cs"/>
              </a:rPr>
              <a:t>Analysis of current and future dynamics of the EU Security Market</a:t>
            </a:r>
          </a:p>
        </p:txBody>
      </p:sp>
      <p:sp>
        <p:nvSpPr>
          <p:cNvPr id="4" name="Rectangle: Rounded Corners 3">
            <a:extLst>
              <a:ext uri="{FF2B5EF4-FFF2-40B4-BE49-F238E27FC236}">
                <a16:creationId xmlns:a16="http://schemas.microsoft.com/office/drawing/2014/main" id="{0A301DC8-8CCC-42DF-AD7D-8EB8DD87B324}"/>
              </a:ext>
            </a:extLst>
          </p:cNvPr>
          <p:cNvSpPr/>
          <p:nvPr/>
        </p:nvSpPr>
        <p:spPr>
          <a:xfrm>
            <a:off x="6695818" y="5275186"/>
            <a:ext cx="4684114" cy="687977"/>
          </a:xfrm>
          <a:prstGeom prst="roundRect">
            <a:avLst/>
          </a:prstGeom>
          <a:solidFill>
            <a:schemeClr val="bg1">
              <a:lumMod val="95000"/>
            </a:schemeClr>
          </a:solidFill>
          <a:ln w="19050" algn="ctr">
            <a:solidFill>
              <a:schemeClr val="accent5"/>
            </a:solidFill>
            <a:miter lim="800000"/>
            <a:headEnd/>
            <a:tailEnd/>
          </a:ln>
        </p:spPr>
        <p:txBody>
          <a:bodyPr wrap="square" lIns="88900" tIns="88900" rIns="88900" bIns="88900" rtlCol="0" anchor="ctr"/>
          <a:lstStyle/>
          <a:p>
            <a:pPr marL="0" marR="0" lvl="0" indent="0" algn="l" defTabSz="914400" rtl="0" eaLnBrk="1" fontAlgn="auto" latinLnBrk="0" hangingPunct="1">
              <a:lnSpc>
                <a:spcPct val="106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Verdana"/>
                <a:ea typeface="+mn-ea"/>
                <a:cs typeface="+mn-cs"/>
              </a:rPr>
              <a:t>Interactive stakeholder catalogue</a:t>
            </a:r>
            <a:endParaRPr kumimoji="0" lang="en-IE" sz="1800" b="0" i="0" u="none" strike="noStrike" kern="1200" cap="none" spc="0" normalizeH="0" baseline="0" noProof="0" dirty="0">
              <a:ln>
                <a:noFill/>
              </a:ln>
              <a:solidFill>
                <a:prstClr val="black"/>
              </a:solidFill>
              <a:effectLst/>
              <a:uLnTx/>
              <a:uFillTx/>
              <a:latin typeface="Verdana"/>
              <a:ea typeface="+mn-ea"/>
              <a:cs typeface="+mn-cs"/>
            </a:endParaRPr>
          </a:p>
        </p:txBody>
      </p:sp>
      <p:sp>
        <p:nvSpPr>
          <p:cNvPr id="11" name="Rectangle 10">
            <a:extLst>
              <a:ext uri="{FF2B5EF4-FFF2-40B4-BE49-F238E27FC236}">
                <a16:creationId xmlns:a16="http://schemas.microsoft.com/office/drawing/2014/main" id="{6F943D22-F40B-42F9-AD48-BB282452EAD2}"/>
              </a:ext>
            </a:extLst>
          </p:cNvPr>
          <p:cNvSpPr/>
          <p:nvPr/>
        </p:nvSpPr>
        <p:spPr bwMode="gray">
          <a:xfrm>
            <a:off x="469900" y="2238288"/>
            <a:ext cx="3957851" cy="545129"/>
          </a:xfrm>
          <a:prstGeom prst="rect">
            <a:avLst/>
          </a:prstGeom>
          <a:noFill/>
          <a:ln w="19050" algn="ctr">
            <a:noFill/>
            <a:miter lim="800000"/>
            <a:headEnd/>
            <a:tailEnd/>
          </a:ln>
        </p:spPr>
        <p:txBody>
          <a:bodyPr wrap="square" lIns="88900" tIns="88900" rIns="88900" bIns="88900" rtlCol="0" anchor="ctr"/>
          <a:lstStyle/>
          <a:p>
            <a:pPr marL="0" marR="0" lvl="0" indent="0" algn="l" defTabSz="914400" rtl="0" eaLnBrk="1" fontAlgn="auto" latinLnBrk="0" hangingPunct="1">
              <a:lnSpc>
                <a:spcPct val="106000"/>
              </a:lnSpc>
              <a:spcBef>
                <a:spcPts val="0"/>
              </a:spcBef>
              <a:spcAft>
                <a:spcPts val="0"/>
              </a:spcAft>
              <a:buClrTx/>
              <a:buSzTx/>
              <a:buFont typeface="Wingdings 2" pitchFamily="18" charset="2"/>
              <a:buNone/>
              <a:tabLst/>
              <a:defRPr/>
            </a:pPr>
            <a:r>
              <a:rPr kumimoji="0" lang="en-IE" sz="1600" b="1" i="0" u="none" strike="noStrike" kern="1200" cap="none" spc="0" normalizeH="0" baseline="0" noProof="0" dirty="0">
                <a:ln>
                  <a:noFill/>
                </a:ln>
                <a:solidFill>
                  <a:prstClr val="black"/>
                </a:solidFill>
                <a:effectLst/>
                <a:uLnTx/>
                <a:uFillTx/>
                <a:latin typeface="Verdana"/>
                <a:ea typeface="+mn-ea"/>
                <a:cs typeface="+mn-cs"/>
              </a:rPr>
              <a:t>Key outputs of the study:</a:t>
            </a:r>
          </a:p>
        </p:txBody>
      </p:sp>
      <p:pic>
        <p:nvPicPr>
          <p:cNvPr id="15" name="Graphic 14" descr="Pie chart">
            <a:extLst>
              <a:ext uri="{FF2B5EF4-FFF2-40B4-BE49-F238E27FC236}">
                <a16:creationId xmlns:a16="http://schemas.microsoft.com/office/drawing/2014/main" id="{5539FE65-434E-4CC0-896D-49421394159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0210" y="3615755"/>
            <a:ext cx="543714" cy="543714"/>
          </a:xfrm>
          <a:prstGeom prst="rect">
            <a:avLst/>
          </a:prstGeom>
        </p:spPr>
      </p:pic>
      <p:pic>
        <p:nvPicPr>
          <p:cNvPr id="17" name="Graphic 16" descr="Statistics">
            <a:extLst>
              <a:ext uri="{FF2B5EF4-FFF2-40B4-BE49-F238E27FC236}">
                <a16:creationId xmlns:a16="http://schemas.microsoft.com/office/drawing/2014/main" id="{A8548ED0-8F8B-4EF1-9F10-D4972B47D1C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84579" y="5390574"/>
            <a:ext cx="457200" cy="457200"/>
          </a:xfrm>
          <a:prstGeom prst="rect">
            <a:avLst/>
          </a:prstGeom>
        </p:spPr>
      </p:pic>
      <p:pic>
        <p:nvPicPr>
          <p:cNvPr id="19" name="Graphic 18" descr="Hierarchy">
            <a:extLst>
              <a:ext uri="{FF2B5EF4-FFF2-40B4-BE49-F238E27FC236}">
                <a16:creationId xmlns:a16="http://schemas.microsoft.com/office/drawing/2014/main" id="{0CEFC264-DD31-4937-AD30-CC90BD627AD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45515" y="3608168"/>
            <a:ext cx="528516" cy="528516"/>
          </a:xfrm>
          <a:prstGeom prst="rect">
            <a:avLst/>
          </a:prstGeom>
        </p:spPr>
      </p:pic>
      <p:pic>
        <p:nvPicPr>
          <p:cNvPr id="22" name="Graphic 21" descr="Users">
            <a:extLst>
              <a:ext uri="{FF2B5EF4-FFF2-40B4-BE49-F238E27FC236}">
                <a16:creationId xmlns:a16="http://schemas.microsoft.com/office/drawing/2014/main" id="{3449707D-74EE-470C-81A8-C54BFC247A7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094100" y="5434647"/>
            <a:ext cx="528516" cy="528516"/>
          </a:xfrm>
          <a:prstGeom prst="rect">
            <a:avLst/>
          </a:prstGeom>
        </p:spPr>
      </p:pic>
    </p:spTree>
    <p:extLst>
      <p:ext uri="{BB962C8B-B14F-4D97-AF65-F5344CB8AC3E}">
        <p14:creationId xmlns:p14="http://schemas.microsoft.com/office/powerpoint/2010/main" val="337829424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C263966F-5D2F-4328-A01A-3B194FEA3830}"/>
              </a:ext>
            </a:extLst>
          </p:cNvPr>
          <p:cNvGraphicFramePr>
            <a:graphicFrameLocks noChangeAspect="1"/>
          </p:cNvGraphicFramePr>
          <p:nvPr>
            <p:custDataLst>
              <p:tags r:id="rId2"/>
            </p:custDataLst>
            <p:extLst>
              <p:ext uri="{D42A27DB-BD31-4B8C-83A1-F6EECF244321}">
                <p14:modId xmlns:p14="http://schemas.microsoft.com/office/powerpoint/2010/main" val="11308605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080" name="think-cell Slide" r:id="rId5" imgW="592" imgH="595" progId="TCLayout.ActiveDocument.1">
                  <p:embed/>
                </p:oleObj>
              </mc:Choice>
              <mc:Fallback>
                <p:oleObj name="think-cell Slide" r:id="rId5" imgW="592" imgH="595" progId="TCLayout.ActiveDocument.1">
                  <p:embed/>
                  <p:pic>
                    <p:nvPicPr>
                      <p:cNvPr id="9" name="Object 8" hidden="1">
                        <a:extLst>
                          <a:ext uri="{FF2B5EF4-FFF2-40B4-BE49-F238E27FC236}">
                            <a16:creationId xmlns:a16="http://schemas.microsoft.com/office/drawing/2014/main" id="{C263966F-5D2F-4328-A01A-3B194FEA38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6" name="Title 9">
            <a:extLst>
              <a:ext uri="{FF2B5EF4-FFF2-40B4-BE49-F238E27FC236}">
                <a16:creationId xmlns:a16="http://schemas.microsoft.com/office/drawing/2014/main" id="{DB7CF877-8DE4-44C1-9AEF-914014E0C83F}"/>
              </a:ext>
            </a:extLst>
          </p:cNvPr>
          <p:cNvSpPr>
            <a:spLocks noGrp="1"/>
          </p:cNvSpPr>
          <p:nvPr>
            <p:ph type="title"/>
          </p:nvPr>
        </p:nvSpPr>
        <p:spPr>
          <a:xfrm>
            <a:off x="469900" y="402587"/>
            <a:ext cx="11252200" cy="334102"/>
          </a:xfrm>
        </p:spPr>
        <p:txBody>
          <a:bodyPr vert="horz"/>
          <a:lstStyle/>
          <a:p>
            <a:r>
              <a:rPr lang="en-US" b="1" dirty="0"/>
              <a:t>1. Characterisation of the </a:t>
            </a:r>
            <a:r>
              <a:rPr lang="en-GB" b="1" dirty="0"/>
              <a:t>M</a:t>
            </a:r>
            <a:r>
              <a:rPr lang="en-GB" sz="2000" b="1" baseline="0" noProof="0" dirty="0">
                <a:latin typeface="+mj-lt"/>
              </a:rPr>
              <a:t>arket</a:t>
            </a:r>
            <a:br>
              <a:rPr lang="en-GB" sz="2000" b="1" baseline="0" noProof="0" dirty="0">
                <a:latin typeface="+mj-lt"/>
              </a:rPr>
            </a:br>
            <a:endParaRPr lang="en-US" b="1" dirty="0"/>
          </a:p>
        </p:txBody>
      </p:sp>
      <p:sp>
        <p:nvSpPr>
          <p:cNvPr id="36" name="Text Placeholder 1">
            <a:extLst>
              <a:ext uri="{FF2B5EF4-FFF2-40B4-BE49-F238E27FC236}">
                <a16:creationId xmlns:a16="http://schemas.microsoft.com/office/drawing/2014/main" id="{38DA3EDF-E12C-4EAA-AFEE-7F14BF96F6E6}"/>
              </a:ext>
            </a:extLst>
          </p:cNvPr>
          <p:cNvSpPr>
            <a:spLocks noGrp="1"/>
          </p:cNvSpPr>
          <p:nvPr>
            <p:ph type="body" sz="quarter" idx="13"/>
          </p:nvPr>
        </p:nvSpPr>
        <p:spPr>
          <a:xfrm>
            <a:off x="516000" y="825640"/>
            <a:ext cx="11160000" cy="684000"/>
          </a:xfrm>
        </p:spPr>
        <p:txBody>
          <a:bodyPr/>
          <a:lstStyle/>
          <a:p>
            <a:r>
              <a:rPr lang="en-GB" sz="1400" i="1" dirty="0"/>
              <a:t>Structuring the EU civil security market to better understand its dynamics and evolutions</a:t>
            </a:r>
          </a:p>
        </p:txBody>
      </p:sp>
      <p:grpSp>
        <p:nvGrpSpPr>
          <p:cNvPr id="12" name="Group 11">
            <a:extLst>
              <a:ext uri="{FF2B5EF4-FFF2-40B4-BE49-F238E27FC236}">
                <a16:creationId xmlns:a16="http://schemas.microsoft.com/office/drawing/2014/main" id="{F271B7F6-881D-4A16-9996-51AA12765031}"/>
              </a:ext>
            </a:extLst>
          </p:cNvPr>
          <p:cNvGrpSpPr>
            <a:grpSpLocks/>
          </p:cNvGrpSpPr>
          <p:nvPr/>
        </p:nvGrpSpPr>
        <p:grpSpPr>
          <a:xfrm>
            <a:off x="550606" y="1278747"/>
            <a:ext cx="11090788" cy="5088007"/>
            <a:chOff x="550606" y="1367406"/>
            <a:chExt cx="11090788" cy="5088007"/>
          </a:xfrm>
        </p:grpSpPr>
        <p:sp>
          <p:nvSpPr>
            <p:cNvPr id="13" name="Rectangle 12">
              <a:extLst>
                <a:ext uri="{FF2B5EF4-FFF2-40B4-BE49-F238E27FC236}">
                  <a16:creationId xmlns:a16="http://schemas.microsoft.com/office/drawing/2014/main" id="{4FABBEE0-C155-4C52-AA3F-B03892E5F069}"/>
                </a:ext>
              </a:extLst>
            </p:cNvPr>
            <p:cNvSpPr/>
            <p:nvPr/>
          </p:nvSpPr>
          <p:spPr>
            <a:xfrm>
              <a:off x="550606" y="1557491"/>
              <a:ext cx="3246382" cy="489792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4" name="TextBox 13">
              <a:extLst>
                <a:ext uri="{FF2B5EF4-FFF2-40B4-BE49-F238E27FC236}">
                  <a16:creationId xmlns:a16="http://schemas.microsoft.com/office/drawing/2014/main" id="{557C68BA-2FDC-428D-ACC0-86EAAA7B440B}"/>
                </a:ext>
              </a:extLst>
            </p:cNvPr>
            <p:cNvSpPr txBox="1">
              <a:spLocks/>
            </p:cNvSpPr>
            <p:nvPr/>
          </p:nvSpPr>
          <p:spPr>
            <a:xfrm>
              <a:off x="993932" y="1379656"/>
              <a:ext cx="2181829" cy="261610"/>
            </a:xfrm>
            <a:prstGeom prst="rect">
              <a:avLst/>
            </a:prstGeom>
            <a:solidFill>
              <a:schemeClr val="bg1"/>
            </a:solidFill>
          </p:spPr>
          <p:txBody>
            <a:bodyPr wrap="square" rtlCol="0">
              <a:spAutoFit/>
            </a:bodyPr>
            <a:lstStyle/>
            <a:p>
              <a:r>
                <a:rPr lang="en-GB" sz="1100" b="1" dirty="0">
                  <a:latin typeface="+mj-lt"/>
                  <a:ea typeface="Open Sans" panose="020B0606030504020204" pitchFamily="34" charset="0"/>
                  <a:cs typeface="Open Sans" panose="020B0606030504020204" pitchFamily="34" charset="0"/>
                </a:rPr>
                <a:t>MARKET SEGMENTATION</a:t>
              </a:r>
            </a:p>
          </p:txBody>
        </p:sp>
        <p:sp>
          <p:nvSpPr>
            <p:cNvPr id="15" name="Oval 14">
              <a:extLst>
                <a:ext uri="{FF2B5EF4-FFF2-40B4-BE49-F238E27FC236}">
                  <a16:creationId xmlns:a16="http://schemas.microsoft.com/office/drawing/2014/main" id="{85ED7A75-0E7D-4FC8-A166-F5787BB9CF27}"/>
                </a:ext>
              </a:extLst>
            </p:cNvPr>
            <p:cNvSpPr/>
            <p:nvPr/>
          </p:nvSpPr>
          <p:spPr>
            <a:xfrm>
              <a:off x="702886" y="1367406"/>
              <a:ext cx="308864" cy="30886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200" b="1" dirty="0">
                  <a:solidFill>
                    <a:srgbClr val="000000"/>
                  </a:solidFill>
                  <a:latin typeface="Open Sans"/>
                </a:rPr>
                <a:t>1</a:t>
              </a:r>
              <a:endParaRPr kumimoji="0" lang="en-GB" sz="1200" b="1" i="0" u="none" strike="noStrike" kern="1200" cap="none" spc="0" normalizeH="0" baseline="0" noProof="0" dirty="0">
                <a:ln>
                  <a:noFill/>
                </a:ln>
                <a:solidFill>
                  <a:srgbClr val="000000"/>
                </a:solidFill>
                <a:effectLst/>
                <a:uLnTx/>
                <a:uFillTx/>
                <a:latin typeface="Open Sans"/>
                <a:ea typeface="+mn-ea"/>
                <a:cs typeface="+mn-cs"/>
              </a:endParaRPr>
            </a:p>
          </p:txBody>
        </p:sp>
        <p:pic>
          <p:nvPicPr>
            <p:cNvPr id="16" name="Picture 15">
              <a:extLst>
                <a:ext uri="{FF2B5EF4-FFF2-40B4-BE49-F238E27FC236}">
                  <a16:creationId xmlns:a16="http://schemas.microsoft.com/office/drawing/2014/main" id="{DD491266-F3FF-4212-8CE7-0B3916E2FE20}"/>
                </a:ext>
              </a:extLst>
            </p:cNvPr>
            <p:cNvPicPr>
              <a:picLocks noChangeAspect="1"/>
            </p:cNvPicPr>
            <p:nvPr/>
          </p:nvPicPr>
          <p:blipFill>
            <a:blip r:embed="rId7"/>
            <a:stretch>
              <a:fillRect/>
            </a:stretch>
          </p:blipFill>
          <p:spPr>
            <a:xfrm>
              <a:off x="810683" y="5023298"/>
              <a:ext cx="2721968" cy="1261662"/>
            </a:xfrm>
            <a:prstGeom prst="rect">
              <a:avLst/>
            </a:prstGeom>
            <a:ln>
              <a:solidFill>
                <a:schemeClr val="bg2"/>
              </a:solidFill>
            </a:ln>
            <a:effectLst>
              <a:outerShdw blurRad="50800" dist="38100" dir="2700000" algn="tl" rotWithShape="0">
                <a:prstClr val="black">
                  <a:alpha val="40000"/>
                </a:prstClr>
              </a:outerShdw>
            </a:effectLst>
          </p:spPr>
        </p:pic>
        <p:sp>
          <p:nvSpPr>
            <p:cNvPr id="18" name="TextBox 17">
              <a:extLst>
                <a:ext uri="{FF2B5EF4-FFF2-40B4-BE49-F238E27FC236}">
                  <a16:creationId xmlns:a16="http://schemas.microsoft.com/office/drawing/2014/main" id="{1A48EC50-6D1A-4CC9-A198-5C3A96D4406E}"/>
                </a:ext>
              </a:extLst>
            </p:cNvPr>
            <p:cNvSpPr txBox="1"/>
            <p:nvPr/>
          </p:nvSpPr>
          <p:spPr>
            <a:xfrm>
              <a:off x="702886" y="1834490"/>
              <a:ext cx="2829765" cy="2754600"/>
            </a:xfrm>
            <a:prstGeom prst="rect">
              <a:avLst/>
            </a:prstGeom>
            <a:noFill/>
          </p:spPr>
          <p:txBody>
            <a:bodyPr wrap="square" lIns="0" tIns="0" rIns="0" bIns="0" rtlCol="0">
              <a:spAutoFit/>
            </a:bodyPr>
            <a:lstStyle/>
            <a:p>
              <a:pPr marL="203200" indent="-203200" algn="just">
                <a:spcBef>
                  <a:spcPts val="600"/>
                </a:spcBef>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Simplifying and quantifying the security market by </a:t>
              </a:r>
              <a:r>
                <a:rPr lang="en-GB" sz="1100" b="1" dirty="0">
                  <a:solidFill>
                    <a:srgbClr val="000000"/>
                  </a:solidFill>
                  <a:latin typeface="+mj-lt"/>
                  <a:ea typeface="Open Sans" panose="020B0606030504020204" pitchFamily="34" charset="0"/>
                  <a:cs typeface="Open Sans" panose="020B0606030504020204" pitchFamily="34" charset="0"/>
                </a:rPr>
                <a:t>dividing it into sub-markets based on varying dimensions and criteria </a:t>
              </a:r>
              <a:r>
                <a:rPr lang="en-GB" sz="1100" dirty="0">
                  <a:solidFill>
                    <a:srgbClr val="000000"/>
                  </a:solidFill>
                  <a:latin typeface="+mj-lt"/>
                  <a:ea typeface="Open Sans" panose="020B0606030504020204" pitchFamily="34" charset="0"/>
                  <a:cs typeface="Open Sans" panose="020B0606030504020204" pitchFamily="34" charset="0"/>
                </a:rPr>
                <a:t>(e.g., demand and supply of security products and services) </a:t>
              </a:r>
            </a:p>
            <a:p>
              <a:pPr marL="203200" indent="-203200" algn="just">
                <a:spcBef>
                  <a:spcPts val="600"/>
                </a:spcBef>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Four </a:t>
              </a:r>
              <a:r>
                <a:rPr lang="en-GB" sz="1100" b="1" dirty="0">
                  <a:solidFill>
                    <a:srgbClr val="000000"/>
                  </a:solidFill>
                  <a:latin typeface="+mj-lt"/>
                  <a:ea typeface="Open Sans" panose="020B0606030504020204" pitchFamily="34" charset="0"/>
                  <a:cs typeface="Open Sans" panose="020B0606030504020204" pitchFamily="34" charset="0"/>
                </a:rPr>
                <a:t>security areas </a:t>
              </a:r>
              <a:r>
                <a:rPr lang="en-GB" sz="1100" dirty="0">
                  <a:solidFill>
                    <a:srgbClr val="000000"/>
                  </a:solidFill>
                  <a:latin typeface="+mj-lt"/>
                  <a:ea typeface="Open Sans" panose="020B0606030504020204" pitchFamily="34" charset="0"/>
                  <a:cs typeface="Open Sans" panose="020B0606030504020204" pitchFamily="34" charset="0"/>
                </a:rPr>
                <a:t>to structure the market analysis: </a:t>
              </a:r>
            </a:p>
            <a:p>
              <a:pPr marL="660400" lvl="1" indent="-203200" algn="just">
                <a:spcBef>
                  <a:spcPts val="600"/>
                </a:spcBef>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Border management;</a:t>
              </a:r>
            </a:p>
            <a:p>
              <a:pPr marL="660400" lvl="1" indent="-203200" algn="just">
                <a:spcBef>
                  <a:spcPts val="600"/>
                </a:spcBef>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Disaster risk management; </a:t>
              </a:r>
            </a:p>
            <a:p>
              <a:pPr marL="660400" lvl="1" indent="-203200" algn="just">
                <a:spcBef>
                  <a:spcPts val="600"/>
                </a:spcBef>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Fight against crime and terrorism; </a:t>
              </a:r>
            </a:p>
            <a:p>
              <a:pPr marL="660400" lvl="1" indent="-203200" algn="just">
                <a:spcBef>
                  <a:spcPts val="600"/>
                </a:spcBef>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Resilience of critical infrastructure.</a:t>
              </a:r>
            </a:p>
          </p:txBody>
        </p:sp>
        <p:sp>
          <p:nvSpPr>
            <p:cNvPr id="22" name="Rectangle 21">
              <a:extLst>
                <a:ext uri="{FF2B5EF4-FFF2-40B4-BE49-F238E27FC236}">
                  <a16:creationId xmlns:a16="http://schemas.microsoft.com/office/drawing/2014/main" id="{36887459-CB1F-4748-AD29-7887704CF0D9}"/>
                </a:ext>
              </a:extLst>
            </p:cNvPr>
            <p:cNvSpPr/>
            <p:nvPr/>
          </p:nvSpPr>
          <p:spPr>
            <a:xfrm>
              <a:off x="4472809" y="1557491"/>
              <a:ext cx="3246382" cy="489792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3" name="TextBox 22">
              <a:extLst>
                <a:ext uri="{FF2B5EF4-FFF2-40B4-BE49-F238E27FC236}">
                  <a16:creationId xmlns:a16="http://schemas.microsoft.com/office/drawing/2014/main" id="{43D37426-1549-47D6-8C79-B36017C3E07D}"/>
                </a:ext>
              </a:extLst>
            </p:cNvPr>
            <p:cNvSpPr txBox="1">
              <a:spLocks/>
            </p:cNvSpPr>
            <p:nvPr/>
          </p:nvSpPr>
          <p:spPr>
            <a:xfrm>
              <a:off x="4969847" y="1400132"/>
              <a:ext cx="1394723" cy="261610"/>
            </a:xfrm>
            <a:prstGeom prst="rect">
              <a:avLst/>
            </a:prstGeom>
            <a:solidFill>
              <a:schemeClr val="bg1"/>
            </a:solidFill>
          </p:spPr>
          <p:txBody>
            <a:bodyPr wrap="square" rtlCol="0">
              <a:spAutoFit/>
            </a:bodyPr>
            <a:lstStyle/>
            <a:p>
              <a:r>
                <a:rPr lang="en-GB" sz="1100" b="1" dirty="0">
                  <a:latin typeface="+mj-lt"/>
                  <a:ea typeface="Open Sans" panose="020B0606030504020204" pitchFamily="34" charset="0"/>
                  <a:cs typeface="Open Sans" panose="020B0606030504020204" pitchFamily="34" charset="0"/>
                </a:rPr>
                <a:t>EU TAXONOMY</a:t>
              </a:r>
            </a:p>
          </p:txBody>
        </p:sp>
        <p:sp>
          <p:nvSpPr>
            <p:cNvPr id="24" name="Oval 23">
              <a:extLst>
                <a:ext uri="{FF2B5EF4-FFF2-40B4-BE49-F238E27FC236}">
                  <a16:creationId xmlns:a16="http://schemas.microsoft.com/office/drawing/2014/main" id="{EB87E291-7B21-4E8C-9374-91A34889011D}"/>
                </a:ext>
              </a:extLst>
            </p:cNvPr>
            <p:cNvSpPr/>
            <p:nvPr/>
          </p:nvSpPr>
          <p:spPr>
            <a:xfrm>
              <a:off x="4643163" y="1400132"/>
              <a:ext cx="308864" cy="30886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200" b="1" dirty="0">
                  <a:solidFill>
                    <a:srgbClr val="000000"/>
                  </a:solidFill>
                  <a:latin typeface="Open Sans"/>
                </a:rPr>
                <a:t>2</a:t>
              </a:r>
              <a:endParaRPr kumimoji="0" lang="en-GB" sz="1200" b="1" i="0" u="none" strike="noStrike" kern="1200" cap="none" spc="0" normalizeH="0" baseline="0" noProof="0" dirty="0">
                <a:ln>
                  <a:noFill/>
                </a:ln>
                <a:solidFill>
                  <a:srgbClr val="000000"/>
                </a:solidFill>
                <a:effectLst/>
                <a:uLnTx/>
                <a:uFillTx/>
                <a:latin typeface="Open Sans"/>
                <a:ea typeface="+mn-ea"/>
                <a:cs typeface="+mn-cs"/>
              </a:endParaRPr>
            </a:p>
          </p:txBody>
        </p:sp>
        <p:sp>
          <p:nvSpPr>
            <p:cNvPr id="25" name="TextBox 24">
              <a:extLst>
                <a:ext uri="{FF2B5EF4-FFF2-40B4-BE49-F238E27FC236}">
                  <a16:creationId xmlns:a16="http://schemas.microsoft.com/office/drawing/2014/main" id="{3F9D47BD-D4AC-4F26-ABE3-C1F8BE08DF28}"/>
                </a:ext>
              </a:extLst>
            </p:cNvPr>
            <p:cNvSpPr txBox="1"/>
            <p:nvPr/>
          </p:nvSpPr>
          <p:spPr>
            <a:xfrm>
              <a:off x="4691776" y="1834490"/>
              <a:ext cx="2773395" cy="2339102"/>
            </a:xfrm>
            <a:prstGeom prst="rect">
              <a:avLst/>
            </a:prstGeom>
            <a:noFill/>
          </p:spPr>
          <p:txBody>
            <a:bodyPr wrap="square" lIns="0" tIns="0" rIns="0" bIns="0" rtlCol="0">
              <a:spAutoFit/>
            </a:bodyPr>
            <a:lstStyle/>
            <a:p>
              <a:pPr marL="203200" marR="0" lvl="0" indent="-203200" algn="just" defTabSz="914400" rtl="0" eaLnBrk="1" fontAlgn="auto" latinLnBrk="0" hangingPunct="1">
                <a:lnSpc>
                  <a:spcPct val="100000"/>
                </a:lnSpc>
                <a:spcBef>
                  <a:spcPts val="600"/>
                </a:spcBef>
                <a:spcAft>
                  <a:spcPts val="600"/>
                </a:spcAft>
                <a:buClrTx/>
                <a:buSzPct val="100000"/>
                <a:buFont typeface="Arial"/>
                <a:buChar char="•"/>
                <a:tabLst/>
                <a:defRPr/>
              </a:pP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Comprehensive and detailed reference for security products and services </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built around the four security areas (L1) and their respective sub-areas subareas (L2 and L3) in scope of the study</a:t>
              </a:r>
            </a:p>
            <a:p>
              <a:pPr marL="203200" marR="0" lvl="0" indent="-203200" algn="just" defTabSz="914400" rtl="0" eaLnBrk="1" fontAlgn="auto" latinLnBrk="0" hangingPunct="1">
                <a:lnSpc>
                  <a:spcPct val="100000"/>
                </a:lnSpc>
                <a:spcBef>
                  <a:spcPts val="600"/>
                </a:spcBef>
                <a:spcAft>
                  <a:spcPts val="600"/>
                </a:spcAft>
                <a:buClrTx/>
                <a:buSzPct val="100000"/>
                <a:buFont typeface="Arial"/>
                <a:buChar char="•"/>
                <a:tabLst/>
                <a:defRPr/>
              </a:pP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Over </a:t>
              </a: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500 products and services</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 across </a:t>
              </a: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13 functional area</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a:t>
              </a:r>
              <a:endParaRPr kumimoji="0" lang="en-US"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endParaRPr>
            </a:p>
            <a:p>
              <a:pPr marL="203200" marR="0" lvl="0" indent="-203200" algn="just" defTabSz="914400" rtl="0" eaLnBrk="1" fontAlgn="auto" latinLnBrk="0" hangingPunct="1">
                <a:lnSpc>
                  <a:spcPct val="100000"/>
                </a:lnSpc>
                <a:spcBef>
                  <a:spcPts val="600"/>
                </a:spcBef>
                <a:spcAft>
                  <a:spcPts val="600"/>
                </a:spcAft>
                <a:buClrTx/>
                <a:buSzPct val="100000"/>
                <a:buFont typeface="Arial"/>
                <a:buChar char="•"/>
                <a:tabLst/>
                <a:defRPr/>
              </a:pP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Stand-alone output of the study intended as a </a:t>
              </a: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first</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 </a:t>
              </a: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step</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 toward developing a formal, recognized taxonomy of security technologies.</a:t>
              </a:r>
            </a:p>
          </p:txBody>
        </p:sp>
        <p:sp>
          <p:nvSpPr>
            <p:cNvPr id="28" name="Rectangle 27">
              <a:extLst>
                <a:ext uri="{FF2B5EF4-FFF2-40B4-BE49-F238E27FC236}">
                  <a16:creationId xmlns:a16="http://schemas.microsoft.com/office/drawing/2014/main" id="{EEDF2503-CEED-49C4-952E-B35B6A895245}"/>
                </a:ext>
              </a:extLst>
            </p:cNvPr>
            <p:cNvSpPr/>
            <p:nvPr/>
          </p:nvSpPr>
          <p:spPr>
            <a:xfrm>
              <a:off x="8395012" y="1557491"/>
              <a:ext cx="3246382" cy="489792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9" name="TextBox 28">
              <a:extLst>
                <a:ext uri="{FF2B5EF4-FFF2-40B4-BE49-F238E27FC236}">
                  <a16:creationId xmlns:a16="http://schemas.microsoft.com/office/drawing/2014/main" id="{287AE103-AB49-40B1-89FD-1FB37E718E09}"/>
                </a:ext>
              </a:extLst>
            </p:cNvPr>
            <p:cNvSpPr txBox="1">
              <a:spLocks/>
            </p:cNvSpPr>
            <p:nvPr/>
          </p:nvSpPr>
          <p:spPr>
            <a:xfrm>
              <a:off x="8855266" y="1418991"/>
              <a:ext cx="2342802" cy="261610"/>
            </a:xfrm>
            <a:prstGeom prst="rect">
              <a:avLst/>
            </a:prstGeom>
            <a:solidFill>
              <a:schemeClr val="bg1"/>
            </a:solidFill>
          </p:spPr>
          <p:txBody>
            <a:bodyPr wrap="square" rtlCol="0">
              <a:spAutoFit/>
            </a:bodyPr>
            <a:lstStyle/>
            <a:p>
              <a:r>
                <a:rPr lang="en-GB" sz="1100" b="1" dirty="0">
                  <a:latin typeface="+mj-lt"/>
                  <a:ea typeface="Open Sans" panose="020B0606030504020204" pitchFamily="34" charset="0"/>
                  <a:cs typeface="Open Sans" panose="020B0606030504020204" pitchFamily="34" charset="0"/>
                </a:rPr>
                <a:t>STAKEHOLDER CATALOGUE</a:t>
              </a:r>
            </a:p>
          </p:txBody>
        </p:sp>
        <p:sp>
          <p:nvSpPr>
            <p:cNvPr id="30" name="Oval 29">
              <a:extLst>
                <a:ext uri="{FF2B5EF4-FFF2-40B4-BE49-F238E27FC236}">
                  <a16:creationId xmlns:a16="http://schemas.microsoft.com/office/drawing/2014/main" id="{074A273C-55AC-432F-9B4F-27B505F7C087}"/>
                </a:ext>
              </a:extLst>
            </p:cNvPr>
            <p:cNvSpPr/>
            <p:nvPr/>
          </p:nvSpPr>
          <p:spPr>
            <a:xfrm>
              <a:off x="8528582" y="1418991"/>
              <a:ext cx="308864" cy="30886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200" b="1" dirty="0">
                  <a:solidFill>
                    <a:srgbClr val="000000"/>
                  </a:solidFill>
                  <a:latin typeface="Open Sans"/>
                </a:rPr>
                <a:t>3</a:t>
              </a:r>
              <a:endParaRPr kumimoji="0" lang="en-GB" sz="1200" b="1" i="0" u="none" strike="noStrike" kern="1200" cap="none" spc="0" normalizeH="0" baseline="0" noProof="0" dirty="0">
                <a:ln>
                  <a:noFill/>
                </a:ln>
                <a:solidFill>
                  <a:srgbClr val="000000"/>
                </a:solidFill>
                <a:effectLst/>
                <a:uLnTx/>
                <a:uFillTx/>
                <a:latin typeface="Open Sans"/>
                <a:ea typeface="+mn-ea"/>
                <a:cs typeface="+mn-cs"/>
              </a:endParaRPr>
            </a:p>
          </p:txBody>
        </p:sp>
        <p:sp>
          <p:nvSpPr>
            <p:cNvPr id="31" name="TextBox 30">
              <a:extLst>
                <a:ext uri="{FF2B5EF4-FFF2-40B4-BE49-F238E27FC236}">
                  <a16:creationId xmlns:a16="http://schemas.microsoft.com/office/drawing/2014/main" id="{A047B33B-869B-4560-A90B-C569D84F30E9}"/>
                </a:ext>
              </a:extLst>
            </p:cNvPr>
            <p:cNvSpPr txBox="1"/>
            <p:nvPr/>
          </p:nvSpPr>
          <p:spPr>
            <a:xfrm>
              <a:off x="8528582" y="1834490"/>
              <a:ext cx="2990806" cy="3016210"/>
            </a:xfrm>
            <a:prstGeom prst="rect">
              <a:avLst/>
            </a:prstGeom>
            <a:noFill/>
          </p:spPr>
          <p:txBody>
            <a:bodyPr wrap="square" lIns="0" tIns="0" rIns="0" bIns="0" rtlCol="0">
              <a:spAutoFit/>
            </a:bodyPr>
            <a:lstStyle/>
            <a:p>
              <a:pPr marL="203200" indent="-203200" algn="just">
                <a:lnSpc>
                  <a:spcPts val="1400"/>
                </a:lnSpc>
                <a:spcBef>
                  <a:spcPts val="300"/>
                </a:spcBef>
                <a:spcAft>
                  <a:spcPts val="300"/>
                </a:spcAft>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Inventory of </a:t>
              </a:r>
              <a:r>
                <a:rPr lang="en-GB" sz="1100" b="1" dirty="0">
                  <a:solidFill>
                    <a:srgbClr val="000000"/>
                  </a:solidFill>
                  <a:latin typeface="+mj-lt"/>
                  <a:ea typeface="Open Sans" panose="020B0606030504020204" pitchFamily="34" charset="0"/>
                  <a:cs typeface="Open Sans" panose="020B0606030504020204" pitchFamily="34" charset="0"/>
                </a:rPr>
                <a:t>key stakeholders </a:t>
              </a:r>
              <a:r>
                <a:rPr lang="en-GB" sz="1100" dirty="0">
                  <a:solidFill>
                    <a:srgbClr val="000000"/>
                  </a:solidFill>
                  <a:latin typeface="+mj-lt"/>
                  <a:ea typeface="Open Sans" panose="020B0606030504020204" pitchFamily="34" charset="0"/>
                  <a:cs typeface="Open Sans" panose="020B0606030504020204" pitchFamily="34" charset="0"/>
                </a:rPr>
                <a:t>on both the </a:t>
              </a:r>
              <a:r>
                <a:rPr lang="en-GB" sz="1100" b="1" dirty="0">
                  <a:solidFill>
                    <a:srgbClr val="000000"/>
                  </a:solidFill>
                  <a:latin typeface="+mj-lt"/>
                  <a:ea typeface="Open Sans" panose="020B0606030504020204" pitchFamily="34" charset="0"/>
                  <a:cs typeface="Open Sans" panose="020B0606030504020204" pitchFamily="34" charset="0"/>
                </a:rPr>
                <a:t>demand</a:t>
              </a:r>
              <a:r>
                <a:rPr lang="en-GB" sz="1100" dirty="0">
                  <a:solidFill>
                    <a:srgbClr val="000000"/>
                  </a:solidFill>
                  <a:latin typeface="+mj-lt"/>
                  <a:ea typeface="Open Sans" panose="020B0606030504020204" pitchFamily="34" charset="0"/>
                  <a:cs typeface="Open Sans" panose="020B0606030504020204" pitchFamily="34" charset="0"/>
                </a:rPr>
                <a:t> </a:t>
              </a:r>
              <a:r>
                <a:rPr lang="en-GB" sz="1100" b="1" dirty="0">
                  <a:solidFill>
                    <a:srgbClr val="000000"/>
                  </a:solidFill>
                  <a:latin typeface="+mj-lt"/>
                  <a:ea typeface="Open Sans" panose="020B0606030504020204" pitchFamily="34" charset="0"/>
                  <a:cs typeface="Open Sans" panose="020B0606030504020204" pitchFamily="34" charset="0"/>
                </a:rPr>
                <a:t>and supply side</a:t>
              </a:r>
            </a:p>
            <a:p>
              <a:pPr marL="660400" lvl="1" indent="-203200" algn="just">
                <a:lnSpc>
                  <a:spcPts val="1400"/>
                </a:lnSpc>
                <a:spcBef>
                  <a:spcPts val="300"/>
                </a:spcBef>
                <a:spcAft>
                  <a:spcPts val="300"/>
                </a:spcAft>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Supporting data collection and analytical work</a:t>
              </a:r>
            </a:p>
            <a:p>
              <a:pPr marL="660400" lvl="1" indent="-203200" algn="just">
                <a:lnSpc>
                  <a:spcPts val="1400"/>
                </a:lnSpc>
                <a:spcBef>
                  <a:spcPts val="300"/>
                </a:spcBef>
                <a:spcAft>
                  <a:spcPts val="300"/>
                </a:spcAft>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Providing an overview of stakeholders active on the EU civil security market, based on analysis conducted during the study</a:t>
              </a:r>
            </a:p>
            <a:p>
              <a:pPr marL="203200" indent="-203200" algn="just">
                <a:lnSpc>
                  <a:spcPts val="1400"/>
                </a:lnSpc>
                <a:spcBef>
                  <a:spcPts val="300"/>
                </a:spcBef>
                <a:spcAft>
                  <a:spcPts val="300"/>
                </a:spcAft>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Planned as a living product, that can be maintained and updated after the competition of the study</a:t>
              </a:r>
            </a:p>
            <a:p>
              <a:pPr marL="203200" indent="-203200">
                <a:spcBef>
                  <a:spcPts val="300"/>
                </a:spcBef>
                <a:spcAft>
                  <a:spcPts val="300"/>
                </a:spcAft>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The tool would allow to interact with the data (e.g., searching and filtering using different criteria). </a:t>
              </a:r>
            </a:p>
          </p:txBody>
        </p:sp>
      </p:grpSp>
      <p:pic>
        <p:nvPicPr>
          <p:cNvPr id="4" name="Picture 3">
            <a:extLst>
              <a:ext uri="{FF2B5EF4-FFF2-40B4-BE49-F238E27FC236}">
                <a16:creationId xmlns:a16="http://schemas.microsoft.com/office/drawing/2014/main" id="{EA19E60A-39DB-4BAF-B5B6-A1CD1FF558BF}"/>
              </a:ext>
            </a:extLst>
          </p:cNvPr>
          <p:cNvPicPr>
            <a:picLocks noChangeAspect="1"/>
          </p:cNvPicPr>
          <p:nvPr/>
        </p:nvPicPr>
        <p:blipFill>
          <a:blip r:embed="rId8"/>
          <a:stretch>
            <a:fillRect/>
          </a:stretch>
        </p:blipFill>
        <p:spPr>
          <a:xfrm>
            <a:off x="4528525" y="4580721"/>
            <a:ext cx="3134949" cy="1616893"/>
          </a:xfrm>
          <a:prstGeom prst="rect">
            <a:avLst/>
          </a:prstGeom>
        </p:spPr>
      </p:pic>
      <p:pic>
        <p:nvPicPr>
          <p:cNvPr id="6" name="Picture 5">
            <a:extLst>
              <a:ext uri="{FF2B5EF4-FFF2-40B4-BE49-F238E27FC236}">
                <a16:creationId xmlns:a16="http://schemas.microsoft.com/office/drawing/2014/main" id="{E2882614-3197-4CD0-80C3-1EDC49688648}"/>
              </a:ext>
            </a:extLst>
          </p:cNvPr>
          <p:cNvPicPr>
            <a:picLocks noChangeAspect="1"/>
          </p:cNvPicPr>
          <p:nvPr/>
        </p:nvPicPr>
        <p:blipFill>
          <a:blip r:embed="rId9"/>
          <a:stretch>
            <a:fillRect/>
          </a:stretch>
        </p:blipFill>
        <p:spPr>
          <a:xfrm>
            <a:off x="8945228" y="4778703"/>
            <a:ext cx="2252840" cy="1573534"/>
          </a:xfrm>
          <a:prstGeom prst="rect">
            <a:avLst/>
          </a:prstGeom>
        </p:spPr>
      </p:pic>
    </p:spTree>
    <p:extLst>
      <p:ext uri="{BB962C8B-B14F-4D97-AF65-F5344CB8AC3E}">
        <p14:creationId xmlns:p14="http://schemas.microsoft.com/office/powerpoint/2010/main" val="125779570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146325FE-BD6F-4B6F-B073-081989923F2E}"/>
              </a:ext>
            </a:extLst>
          </p:cNvPr>
          <p:cNvSpPr/>
          <p:nvPr/>
        </p:nvSpPr>
        <p:spPr>
          <a:xfrm>
            <a:off x="516000" y="1459173"/>
            <a:ext cx="4056000" cy="4907760"/>
          </a:xfrm>
          <a:prstGeom prst="rect">
            <a:avLst/>
          </a:prstGeom>
          <a:solidFill>
            <a:schemeClr val="bg1">
              <a:lumMod val="9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en Sans"/>
              <a:ea typeface="+mn-ea"/>
              <a:cs typeface="+mn-cs"/>
            </a:endParaRPr>
          </a:p>
        </p:txBody>
      </p:sp>
      <p:graphicFrame>
        <p:nvGraphicFramePr>
          <p:cNvPr id="9" name="Object 8" hidden="1">
            <a:extLst>
              <a:ext uri="{FF2B5EF4-FFF2-40B4-BE49-F238E27FC236}">
                <a16:creationId xmlns:a16="http://schemas.microsoft.com/office/drawing/2014/main" id="{C263966F-5D2F-4328-A01A-3B194FEA3830}"/>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6569" name="think-cell Slide" r:id="rId5" imgW="592" imgH="595" progId="TCLayout.ActiveDocument.1">
                  <p:embed/>
                </p:oleObj>
              </mc:Choice>
              <mc:Fallback>
                <p:oleObj name="think-cell Slide" r:id="rId5" imgW="592" imgH="595" progId="TCLayout.ActiveDocument.1">
                  <p:embed/>
                  <p:pic>
                    <p:nvPicPr>
                      <p:cNvPr id="9" name="Object 8" hidden="1">
                        <a:extLst>
                          <a:ext uri="{FF2B5EF4-FFF2-40B4-BE49-F238E27FC236}">
                            <a16:creationId xmlns:a16="http://schemas.microsoft.com/office/drawing/2014/main" id="{C263966F-5D2F-4328-A01A-3B194FEA38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6" name="Title 9">
            <a:extLst>
              <a:ext uri="{FF2B5EF4-FFF2-40B4-BE49-F238E27FC236}">
                <a16:creationId xmlns:a16="http://schemas.microsoft.com/office/drawing/2014/main" id="{DB7CF877-8DE4-44C1-9AEF-914014E0C83F}"/>
              </a:ext>
            </a:extLst>
          </p:cNvPr>
          <p:cNvSpPr>
            <a:spLocks noGrp="1"/>
          </p:cNvSpPr>
          <p:nvPr>
            <p:ph type="title"/>
          </p:nvPr>
        </p:nvSpPr>
        <p:spPr>
          <a:xfrm>
            <a:off x="469900" y="402587"/>
            <a:ext cx="11252200" cy="334102"/>
          </a:xfrm>
        </p:spPr>
        <p:txBody>
          <a:bodyPr vert="horz"/>
          <a:lstStyle/>
          <a:p>
            <a:r>
              <a:rPr lang="en-US" b="1" dirty="0"/>
              <a:t>2. EU </a:t>
            </a:r>
            <a:r>
              <a:rPr lang="nl-BE" b="1" dirty="0"/>
              <a:t>Civil Security Market Dynamics</a:t>
            </a:r>
            <a:br>
              <a:rPr lang="en-GB" sz="2000" b="1" baseline="0" noProof="0" dirty="0">
                <a:latin typeface="+mj-lt"/>
              </a:rPr>
            </a:br>
            <a:endParaRPr lang="en-US" b="1" dirty="0"/>
          </a:p>
        </p:txBody>
      </p:sp>
      <p:sp>
        <p:nvSpPr>
          <p:cNvPr id="24" name="TextBox 23">
            <a:extLst>
              <a:ext uri="{FF2B5EF4-FFF2-40B4-BE49-F238E27FC236}">
                <a16:creationId xmlns:a16="http://schemas.microsoft.com/office/drawing/2014/main" id="{FF69ABF0-0767-42CE-8BE9-A8E3638C2873}"/>
              </a:ext>
            </a:extLst>
          </p:cNvPr>
          <p:cNvSpPr txBox="1"/>
          <p:nvPr/>
        </p:nvSpPr>
        <p:spPr>
          <a:xfrm>
            <a:off x="680404" y="1675684"/>
            <a:ext cx="3713795" cy="4488408"/>
          </a:xfrm>
          <a:prstGeom prst="rect">
            <a:avLst/>
          </a:prstGeom>
          <a:noFill/>
        </p:spPr>
        <p:txBody>
          <a:bodyPr wrap="square" lIns="0" tIns="0" rIns="0" bIns="0" rtlCol="0">
            <a:spAutoFit/>
          </a:bodyPr>
          <a:lstStyle/>
          <a:p>
            <a:pPr marL="203200" indent="-203200" algn="just">
              <a:spcBef>
                <a:spcPts val="600"/>
              </a:spcBef>
              <a:spcAft>
                <a:spcPts val="600"/>
              </a:spcAft>
              <a:buSzPct val="100000"/>
              <a:buFont typeface="Arial"/>
              <a:buChar char="•"/>
            </a:pPr>
            <a:r>
              <a:rPr lang="en-GB" sz="1100" b="1" dirty="0">
                <a:solidFill>
                  <a:srgbClr val="000000"/>
                </a:solidFill>
                <a:latin typeface="+mj-lt"/>
                <a:ea typeface="Open Sans" panose="020B0606030504020204" pitchFamily="34" charset="0"/>
                <a:cs typeface="Open Sans" panose="020B0606030504020204" pitchFamily="34" charset="0"/>
              </a:rPr>
              <a:t>Market estimation</a:t>
            </a:r>
            <a:r>
              <a:rPr lang="en-GB" sz="1100" dirty="0">
                <a:solidFill>
                  <a:srgbClr val="000000"/>
                </a:solidFill>
                <a:latin typeface="+mj-lt"/>
                <a:ea typeface="Open Sans" panose="020B0606030504020204" pitchFamily="34" charset="0"/>
                <a:cs typeface="Open Sans" panose="020B0606030504020204" pitchFamily="34" charset="0"/>
              </a:rPr>
              <a:t>: </a:t>
            </a:r>
            <a:r>
              <a:rPr lang="en-US" sz="1100" dirty="0">
                <a:solidFill>
                  <a:srgbClr val="000000"/>
                </a:solidFill>
                <a:latin typeface="+mj-lt"/>
                <a:ea typeface="Open Sans" panose="020B0606030504020204" pitchFamily="34" charset="0"/>
                <a:cs typeface="Open Sans" panose="020B0606030504020204" pitchFamily="34" charset="0"/>
              </a:rPr>
              <a:t>€53 billion between 2015 and 2020, based on data collected and analyzed within the scope of this study </a:t>
            </a:r>
            <a:endParaRPr lang="en-GB" sz="1100" dirty="0">
              <a:solidFill>
                <a:srgbClr val="000000"/>
              </a:solidFill>
              <a:latin typeface="+mj-lt"/>
              <a:ea typeface="Open Sans" panose="020B0606030504020204" pitchFamily="34" charset="0"/>
              <a:cs typeface="Open Sans" panose="020B0606030504020204" pitchFamily="34" charset="0"/>
            </a:endParaRPr>
          </a:p>
          <a:p>
            <a:pPr marL="203200" indent="-203200" algn="just">
              <a:spcBef>
                <a:spcPts val="600"/>
              </a:spcBef>
              <a:spcAft>
                <a:spcPts val="600"/>
              </a:spcAft>
              <a:buSzPct val="100000"/>
              <a:buFont typeface="Arial"/>
              <a:buChar char="•"/>
            </a:pPr>
            <a:r>
              <a:rPr lang="en-GB" sz="1100" b="1" dirty="0">
                <a:solidFill>
                  <a:srgbClr val="000000"/>
                </a:solidFill>
                <a:latin typeface="+mj-lt"/>
                <a:ea typeface="Open Sans" panose="020B0606030504020204" pitchFamily="34" charset="0"/>
                <a:cs typeface="Open Sans" panose="020B0606030504020204" pitchFamily="34" charset="0"/>
              </a:rPr>
              <a:t>Market segmentation rationale </a:t>
            </a:r>
            <a:r>
              <a:rPr lang="en-GB" sz="1100" dirty="0">
                <a:solidFill>
                  <a:srgbClr val="000000"/>
                </a:solidFill>
                <a:latin typeface="+mj-lt"/>
                <a:ea typeface="Open Sans" panose="020B0606030504020204" pitchFamily="34" charset="0"/>
                <a:cs typeface="Open Sans" panose="020B0606030504020204" pitchFamily="34" charset="0"/>
              </a:rPr>
              <a:t>which establishes the framework for structuring data according to the different dimensions: </a:t>
            </a:r>
          </a:p>
          <a:p>
            <a:pPr marL="660400" lvl="1" indent="-203200" algn="just">
              <a:lnSpc>
                <a:spcPts val="1400"/>
              </a:lnSpc>
              <a:spcBef>
                <a:spcPts val="600"/>
              </a:spcBef>
              <a:spcAft>
                <a:spcPts val="600"/>
              </a:spcAft>
              <a:buClr>
                <a:srgbClr val="00A3E0"/>
              </a:buClr>
              <a:buSzPct val="100000"/>
              <a:buFont typeface="Arial"/>
              <a:buChar char="•"/>
            </a:pPr>
            <a:r>
              <a:rPr lang="en-GB" sz="900" dirty="0">
                <a:solidFill>
                  <a:srgbClr val="000000"/>
                </a:solidFill>
                <a:latin typeface="+mj-lt"/>
                <a:ea typeface="Open Sans" panose="020B0606030504020204" pitchFamily="34" charset="0"/>
                <a:cs typeface="Open Sans" panose="020B0606030504020204" pitchFamily="34" charset="0"/>
              </a:rPr>
              <a:t>Demand-side</a:t>
            </a:r>
          </a:p>
          <a:p>
            <a:pPr marL="660400" lvl="1" indent="-203200" algn="just">
              <a:lnSpc>
                <a:spcPts val="1400"/>
              </a:lnSpc>
              <a:spcBef>
                <a:spcPts val="600"/>
              </a:spcBef>
              <a:spcAft>
                <a:spcPts val="600"/>
              </a:spcAft>
              <a:buClr>
                <a:srgbClr val="00A3E0"/>
              </a:buClr>
              <a:buSzPct val="100000"/>
              <a:buFont typeface="Arial"/>
              <a:buChar char="•"/>
            </a:pPr>
            <a:r>
              <a:rPr lang="en-GB" sz="900" dirty="0">
                <a:solidFill>
                  <a:srgbClr val="000000"/>
                </a:solidFill>
                <a:latin typeface="+mj-lt"/>
                <a:ea typeface="Open Sans" panose="020B0606030504020204" pitchFamily="34" charset="0"/>
                <a:cs typeface="Open Sans" panose="020B0606030504020204" pitchFamily="34" charset="0"/>
              </a:rPr>
              <a:t>Supply-side </a:t>
            </a:r>
          </a:p>
          <a:p>
            <a:pPr marL="660400" lvl="1" indent="-203200" algn="just">
              <a:lnSpc>
                <a:spcPts val="1400"/>
              </a:lnSpc>
              <a:spcBef>
                <a:spcPts val="600"/>
              </a:spcBef>
              <a:spcAft>
                <a:spcPts val="600"/>
              </a:spcAft>
              <a:buClr>
                <a:srgbClr val="00A3E0"/>
              </a:buClr>
              <a:buSzPct val="100000"/>
              <a:buFont typeface="Arial"/>
              <a:buChar char="•"/>
            </a:pPr>
            <a:r>
              <a:rPr lang="en-GB" sz="900" dirty="0">
                <a:solidFill>
                  <a:srgbClr val="000000"/>
                </a:solidFill>
                <a:latin typeface="+mj-lt"/>
                <a:ea typeface="Open Sans" panose="020B0606030504020204" pitchFamily="34" charset="0"/>
                <a:cs typeface="Open Sans" panose="020B0606030504020204" pitchFamily="34" charset="0"/>
              </a:rPr>
              <a:t>Procurement and R&amp;I funding</a:t>
            </a:r>
          </a:p>
          <a:p>
            <a:pPr marL="660400" lvl="1" indent="-203200" algn="just">
              <a:lnSpc>
                <a:spcPts val="1400"/>
              </a:lnSpc>
              <a:spcBef>
                <a:spcPts val="600"/>
              </a:spcBef>
              <a:spcAft>
                <a:spcPts val="600"/>
              </a:spcAft>
              <a:buClr>
                <a:srgbClr val="00A3E0"/>
              </a:buClr>
              <a:buSzPct val="100000"/>
              <a:buFont typeface="Arial"/>
              <a:buChar char="•"/>
            </a:pPr>
            <a:r>
              <a:rPr lang="en-GB" sz="900" dirty="0">
                <a:solidFill>
                  <a:srgbClr val="000000"/>
                </a:solidFill>
                <a:latin typeface="+mj-lt"/>
                <a:ea typeface="Open Sans" panose="020B0606030504020204" pitchFamily="34" charset="0"/>
                <a:cs typeface="Open Sans" panose="020B0606030504020204" pitchFamily="34" charset="0"/>
              </a:rPr>
              <a:t>Security area</a:t>
            </a:r>
            <a:endParaRPr lang="en-US" sz="900" dirty="0">
              <a:solidFill>
                <a:srgbClr val="000000"/>
              </a:solidFill>
              <a:latin typeface="+mj-lt"/>
              <a:ea typeface="Open Sans" panose="020B0606030504020204" pitchFamily="34" charset="0"/>
              <a:cs typeface="Open Sans" panose="020B0606030504020204" pitchFamily="34" charset="0"/>
            </a:endParaRPr>
          </a:p>
          <a:p>
            <a:pPr marL="660400" lvl="1" indent="-203200" algn="just">
              <a:lnSpc>
                <a:spcPts val="1400"/>
              </a:lnSpc>
              <a:spcBef>
                <a:spcPts val="600"/>
              </a:spcBef>
              <a:spcAft>
                <a:spcPts val="600"/>
              </a:spcAft>
              <a:buClr>
                <a:srgbClr val="00A3E0"/>
              </a:buClr>
              <a:buSzPct val="100000"/>
              <a:buFont typeface="Arial"/>
              <a:buChar char="•"/>
            </a:pPr>
            <a:r>
              <a:rPr lang="en-GB" sz="900" dirty="0">
                <a:solidFill>
                  <a:srgbClr val="000000"/>
                </a:solidFill>
                <a:latin typeface="+mj-lt"/>
                <a:ea typeface="Open Sans" panose="020B0606030504020204" pitchFamily="34" charset="0"/>
                <a:cs typeface="Open Sans" panose="020B0606030504020204" pitchFamily="34" charset="0"/>
              </a:rPr>
              <a:t>Year, for 2015 – 2020 period</a:t>
            </a:r>
          </a:p>
          <a:p>
            <a:pPr marL="660400" lvl="1" indent="-203200" algn="just">
              <a:lnSpc>
                <a:spcPts val="1400"/>
              </a:lnSpc>
              <a:spcBef>
                <a:spcPts val="600"/>
              </a:spcBef>
              <a:spcAft>
                <a:spcPts val="600"/>
              </a:spcAft>
              <a:buClr>
                <a:srgbClr val="00A3E0"/>
              </a:buClr>
              <a:buSzPct val="100000"/>
              <a:buFont typeface="Arial"/>
              <a:buChar char="•"/>
            </a:pPr>
            <a:r>
              <a:rPr lang="en-GB" sz="900" dirty="0">
                <a:solidFill>
                  <a:srgbClr val="000000"/>
                </a:solidFill>
                <a:latin typeface="+mj-lt"/>
                <a:ea typeface="Open Sans" panose="020B0606030504020204" pitchFamily="34" charset="0"/>
                <a:cs typeface="Open Sans" panose="020B0606030504020204" pitchFamily="34" charset="0"/>
              </a:rPr>
              <a:t>Geography (Member State and EU)</a:t>
            </a:r>
          </a:p>
          <a:p>
            <a:pPr marL="660400" lvl="1" indent="-203200" algn="just">
              <a:lnSpc>
                <a:spcPts val="1400"/>
              </a:lnSpc>
              <a:spcBef>
                <a:spcPts val="600"/>
              </a:spcBef>
              <a:spcAft>
                <a:spcPts val="600"/>
              </a:spcAft>
              <a:buClr>
                <a:srgbClr val="00A3E0"/>
              </a:buClr>
              <a:buSzPct val="100000"/>
              <a:buFont typeface="Arial"/>
              <a:buChar char="•"/>
            </a:pPr>
            <a:r>
              <a:rPr lang="en-GB" sz="900" dirty="0">
                <a:solidFill>
                  <a:srgbClr val="000000"/>
                </a:solidFill>
                <a:latin typeface="+mj-lt"/>
                <a:ea typeface="Open Sans" panose="020B0606030504020204" pitchFamily="34" charset="0"/>
                <a:cs typeface="Open Sans" panose="020B0606030504020204" pitchFamily="34" charset="0"/>
              </a:rPr>
              <a:t>Category of product and services</a:t>
            </a:r>
            <a:endParaRPr lang="en-US" sz="900" dirty="0">
              <a:solidFill>
                <a:srgbClr val="000000"/>
              </a:solidFill>
              <a:latin typeface="+mj-lt"/>
              <a:ea typeface="Open Sans" panose="020B0606030504020204" pitchFamily="34" charset="0"/>
              <a:cs typeface="Open Sans" panose="020B0606030504020204" pitchFamily="34" charset="0"/>
            </a:endParaRPr>
          </a:p>
          <a:p>
            <a:pPr marL="203200" indent="-203200" algn="just">
              <a:spcBef>
                <a:spcPts val="600"/>
              </a:spcBef>
              <a:spcAft>
                <a:spcPts val="600"/>
              </a:spcAft>
              <a:buSzPct val="100000"/>
              <a:buFont typeface="Arial"/>
              <a:buChar char="•"/>
            </a:pPr>
            <a:r>
              <a:rPr lang="en-GB" sz="1100" dirty="0">
                <a:solidFill>
                  <a:srgbClr val="000000"/>
                </a:solidFill>
                <a:latin typeface="+mj-lt"/>
                <a:ea typeface="Open Sans" panose="020B0606030504020204" pitchFamily="34" charset="0"/>
                <a:cs typeface="Open Sans" panose="020B0606030504020204" pitchFamily="34" charset="0"/>
              </a:rPr>
              <a:t>Analysis of competitive landscape and  </a:t>
            </a:r>
            <a:r>
              <a:rPr lang="en-GB" sz="1100" b="1" dirty="0">
                <a:solidFill>
                  <a:srgbClr val="000000"/>
                </a:solidFill>
                <a:latin typeface="+mj-lt"/>
                <a:ea typeface="Open Sans" panose="020B0606030504020204" pitchFamily="34" charset="0"/>
                <a:cs typeface="Open Sans" panose="020B0606030504020204" pitchFamily="34" charset="0"/>
              </a:rPr>
              <a:t>critical dependencies </a:t>
            </a:r>
          </a:p>
          <a:p>
            <a:pPr marL="203200" indent="-203200" algn="just">
              <a:spcBef>
                <a:spcPts val="600"/>
              </a:spcBef>
              <a:spcAft>
                <a:spcPts val="600"/>
              </a:spcAft>
              <a:buSzPct val="100000"/>
              <a:buFont typeface="Arial"/>
              <a:buChar char="•"/>
            </a:pPr>
            <a:r>
              <a:rPr lang="en-GB" sz="1100" b="1" dirty="0">
                <a:solidFill>
                  <a:srgbClr val="000000"/>
                </a:solidFill>
                <a:latin typeface="+mj-lt"/>
                <a:ea typeface="Open Sans" panose="020B0606030504020204" pitchFamily="34" charset="0"/>
                <a:cs typeface="Open Sans" panose="020B0606030504020204" pitchFamily="34" charset="0"/>
              </a:rPr>
              <a:t>Recommendations</a:t>
            </a:r>
            <a:r>
              <a:rPr lang="en-GB" sz="1100" dirty="0">
                <a:solidFill>
                  <a:srgbClr val="000000"/>
                </a:solidFill>
                <a:latin typeface="+mj-lt"/>
                <a:ea typeface="Open Sans" panose="020B0606030504020204" pitchFamily="34" charset="0"/>
                <a:cs typeface="Open Sans" panose="020B0606030504020204" pitchFamily="34" charset="0"/>
              </a:rPr>
              <a:t> for improved availability and quality of market data in the future </a:t>
            </a:r>
          </a:p>
        </p:txBody>
      </p:sp>
      <p:pic>
        <p:nvPicPr>
          <p:cNvPr id="3" name="Picture 2">
            <a:extLst>
              <a:ext uri="{FF2B5EF4-FFF2-40B4-BE49-F238E27FC236}">
                <a16:creationId xmlns:a16="http://schemas.microsoft.com/office/drawing/2014/main" id="{7609B166-0972-43FF-B35F-545A3ACA868F}"/>
              </a:ext>
            </a:extLst>
          </p:cNvPr>
          <p:cNvPicPr>
            <a:picLocks noChangeAspect="1"/>
          </p:cNvPicPr>
          <p:nvPr/>
        </p:nvPicPr>
        <p:blipFill>
          <a:blip r:embed="rId7"/>
          <a:stretch>
            <a:fillRect/>
          </a:stretch>
        </p:blipFill>
        <p:spPr>
          <a:xfrm>
            <a:off x="5530635" y="1459173"/>
            <a:ext cx="2178275" cy="1139870"/>
          </a:xfrm>
          <a:prstGeom prst="rect">
            <a:avLst/>
          </a:prstGeom>
        </p:spPr>
      </p:pic>
      <p:pic>
        <p:nvPicPr>
          <p:cNvPr id="5" name="Picture 4">
            <a:extLst>
              <a:ext uri="{FF2B5EF4-FFF2-40B4-BE49-F238E27FC236}">
                <a16:creationId xmlns:a16="http://schemas.microsoft.com/office/drawing/2014/main" id="{9135D26A-869F-48AE-8514-5E8F34EE33A8}"/>
              </a:ext>
            </a:extLst>
          </p:cNvPr>
          <p:cNvPicPr>
            <a:picLocks noChangeAspect="1"/>
          </p:cNvPicPr>
          <p:nvPr/>
        </p:nvPicPr>
        <p:blipFill>
          <a:blip r:embed="rId8"/>
          <a:stretch>
            <a:fillRect/>
          </a:stretch>
        </p:blipFill>
        <p:spPr>
          <a:xfrm>
            <a:off x="5539102" y="2688639"/>
            <a:ext cx="2251553" cy="2103262"/>
          </a:xfrm>
          <a:prstGeom prst="rect">
            <a:avLst/>
          </a:prstGeom>
        </p:spPr>
      </p:pic>
      <p:pic>
        <p:nvPicPr>
          <p:cNvPr id="10" name="Picture 9">
            <a:extLst>
              <a:ext uri="{FF2B5EF4-FFF2-40B4-BE49-F238E27FC236}">
                <a16:creationId xmlns:a16="http://schemas.microsoft.com/office/drawing/2014/main" id="{A8E9D42E-0138-4FB1-B368-F1CC013E4405}"/>
              </a:ext>
            </a:extLst>
          </p:cNvPr>
          <p:cNvPicPr>
            <a:picLocks noChangeAspect="1"/>
          </p:cNvPicPr>
          <p:nvPr/>
        </p:nvPicPr>
        <p:blipFill>
          <a:blip r:embed="rId9"/>
          <a:stretch>
            <a:fillRect/>
          </a:stretch>
        </p:blipFill>
        <p:spPr>
          <a:xfrm>
            <a:off x="8077688" y="1612479"/>
            <a:ext cx="2329393" cy="2103262"/>
          </a:xfrm>
          <a:prstGeom prst="rect">
            <a:avLst/>
          </a:prstGeom>
        </p:spPr>
      </p:pic>
      <p:pic>
        <p:nvPicPr>
          <p:cNvPr id="11" name="Picture 10">
            <a:extLst>
              <a:ext uri="{FF2B5EF4-FFF2-40B4-BE49-F238E27FC236}">
                <a16:creationId xmlns:a16="http://schemas.microsoft.com/office/drawing/2014/main" id="{284D9553-251E-4BB8-9E4E-579D511F8017}"/>
              </a:ext>
            </a:extLst>
          </p:cNvPr>
          <p:cNvPicPr>
            <a:picLocks noChangeAspect="1"/>
          </p:cNvPicPr>
          <p:nvPr/>
        </p:nvPicPr>
        <p:blipFill>
          <a:blip r:embed="rId10"/>
          <a:stretch>
            <a:fillRect/>
          </a:stretch>
        </p:blipFill>
        <p:spPr>
          <a:xfrm>
            <a:off x="5530635" y="4832438"/>
            <a:ext cx="5051287" cy="1673224"/>
          </a:xfrm>
          <a:prstGeom prst="rect">
            <a:avLst/>
          </a:prstGeom>
        </p:spPr>
      </p:pic>
      <p:pic>
        <p:nvPicPr>
          <p:cNvPr id="14" name="Picture 13">
            <a:extLst>
              <a:ext uri="{FF2B5EF4-FFF2-40B4-BE49-F238E27FC236}">
                <a16:creationId xmlns:a16="http://schemas.microsoft.com/office/drawing/2014/main" id="{2D78EE6E-540A-4482-8E40-9BDAA9AE30C9}"/>
              </a:ext>
            </a:extLst>
          </p:cNvPr>
          <p:cNvPicPr>
            <a:picLocks noChangeAspect="1"/>
          </p:cNvPicPr>
          <p:nvPr/>
        </p:nvPicPr>
        <p:blipFill>
          <a:blip r:embed="rId11"/>
          <a:stretch>
            <a:fillRect/>
          </a:stretch>
        </p:blipFill>
        <p:spPr>
          <a:xfrm>
            <a:off x="8464368" y="3771442"/>
            <a:ext cx="1803750" cy="1081961"/>
          </a:xfrm>
          <a:prstGeom prst="rect">
            <a:avLst/>
          </a:prstGeom>
        </p:spPr>
      </p:pic>
      <p:sp>
        <p:nvSpPr>
          <p:cNvPr id="47" name="Text Placeholder 1">
            <a:extLst>
              <a:ext uri="{FF2B5EF4-FFF2-40B4-BE49-F238E27FC236}">
                <a16:creationId xmlns:a16="http://schemas.microsoft.com/office/drawing/2014/main" id="{969310F2-BD9A-4117-A544-185AFB6FE888}"/>
              </a:ext>
            </a:extLst>
          </p:cNvPr>
          <p:cNvSpPr>
            <a:spLocks noGrp="1"/>
          </p:cNvSpPr>
          <p:nvPr>
            <p:ph type="body" sz="quarter" idx="13"/>
          </p:nvPr>
        </p:nvSpPr>
        <p:spPr>
          <a:xfrm>
            <a:off x="516000" y="825640"/>
            <a:ext cx="11160000" cy="684000"/>
          </a:xfrm>
        </p:spPr>
        <p:txBody>
          <a:bodyPr/>
          <a:lstStyle/>
          <a:p>
            <a:r>
              <a:rPr lang="en-US" sz="1400" i="1" dirty="0"/>
              <a:t>Providing a comprehensive view on dynamics of the market in terms of value, supply and demand, competition and trends</a:t>
            </a:r>
            <a:endParaRPr lang="en-GB" sz="1400" i="1" dirty="0"/>
          </a:p>
        </p:txBody>
      </p:sp>
    </p:spTree>
    <p:extLst>
      <p:ext uri="{BB962C8B-B14F-4D97-AF65-F5344CB8AC3E}">
        <p14:creationId xmlns:p14="http://schemas.microsoft.com/office/powerpoint/2010/main" val="165183701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146325FE-BD6F-4B6F-B073-081989923F2E}"/>
              </a:ext>
            </a:extLst>
          </p:cNvPr>
          <p:cNvSpPr/>
          <p:nvPr/>
        </p:nvSpPr>
        <p:spPr>
          <a:xfrm>
            <a:off x="516000" y="1459173"/>
            <a:ext cx="4056000" cy="4907760"/>
          </a:xfrm>
          <a:prstGeom prst="rect">
            <a:avLst/>
          </a:prstGeom>
          <a:solidFill>
            <a:schemeClr val="bg1">
              <a:lumMod val="9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Open Sans"/>
              <a:ea typeface="+mn-ea"/>
              <a:cs typeface="+mn-cs"/>
            </a:endParaRPr>
          </a:p>
        </p:txBody>
      </p:sp>
      <p:graphicFrame>
        <p:nvGraphicFramePr>
          <p:cNvPr id="9" name="Object 8" hidden="1">
            <a:extLst>
              <a:ext uri="{FF2B5EF4-FFF2-40B4-BE49-F238E27FC236}">
                <a16:creationId xmlns:a16="http://schemas.microsoft.com/office/drawing/2014/main" id="{C263966F-5D2F-4328-A01A-3B194FEA3830}"/>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5728" name="think-cell Slide" r:id="rId5" imgW="592" imgH="595" progId="TCLayout.ActiveDocument.1">
                  <p:embed/>
                </p:oleObj>
              </mc:Choice>
              <mc:Fallback>
                <p:oleObj name="think-cell Slide" r:id="rId5" imgW="592" imgH="595" progId="TCLayout.ActiveDocument.1">
                  <p:embed/>
                  <p:pic>
                    <p:nvPicPr>
                      <p:cNvPr id="9" name="Object 8" hidden="1">
                        <a:extLst>
                          <a:ext uri="{FF2B5EF4-FFF2-40B4-BE49-F238E27FC236}">
                            <a16:creationId xmlns:a16="http://schemas.microsoft.com/office/drawing/2014/main" id="{C263966F-5D2F-4328-A01A-3B194FEA38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6" name="Title 9">
            <a:extLst>
              <a:ext uri="{FF2B5EF4-FFF2-40B4-BE49-F238E27FC236}">
                <a16:creationId xmlns:a16="http://schemas.microsoft.com/office/drawing/2014/main" id="{DB7CF877-8DE4-44C1-9AEF-914014E0C83F}"/>
              </a:ext>
            </a:extLst>
          </p:cNvPr>
          <p:cNvSpPr>
            <a:spLocks noGrp="1"/>
          </p:cNvSpPr>
          <p:nvPr>
            <p:ph type="title"/>
          </p:nvPr>
        </p:nvSpPr>
        <p:spPr>
          <a:xfrm>
            <a:off x="469900" y="402587"/>
            <a:ext cx="11252200" cy="334102"/>
          </a:xfrm>
        </p:spPr>
        <p:txBody>
          <a:bodyPr vert="horz"/>
          <a:lstStyle/>
          <a:p>
            <a:r>
              <a:rPr lang="en-US" b="1" dirty="0"/>
              <a:t>2. EU </a:t>
            </a:r>
            <a:r>
              <a:rPr lang="nl-BE" b="1" dirty="0" err="1"/>
              <a:t>Civil</a:t>
            </a:r>
            <a:r>
              <a:rPr lang="nl-BE" b="1" dirty="0"/>
              <a:t> Security Market Dynamics (</a:t>
            </a:r>
            <a:r>
              <a:rPr lang="nl-BE" b="1" dirty="0" err="1"/>
              <a:t>cont</a:t>
            </a:r>
            <a:r>
              <a:rPr lang="nl-BE" b="1" dirty="0"/>
              <a:t>.) | Critical </a:t>
            </a:r>
            <a:r>
              <a:rPr lang="nl-BE" b="1" dirty="0" err="1"/>
              <a:t>Dependencies</a:t>
            </a:r>
            <a:br>
              <a:rPr lang="en-GB" sz="2000" b="1" baseline="0" noProof="0" dirty="0">
                <a:latin typeface="+mj-lt"/>
              </a:rPr>
            </a:br>
            <a:endParaRPr lang="en-US" b="1" dirty="0"/>
          </a:p>
        </p:txBody>
      </p:sp>
      <p:sp>
        <p:nvSpPr>
          <p:cNvPr id="24" name="TextBox 23">
            <a:extLst>
              <a:ext uri="{FF2B5EF4-FFF2-40B4-BE49-F238E27FC236}">
                <a16:creationId xmlns:a16="http://schemas.microsoft.com/office/drawing/2014/main" id="{FF69ABF0-0767-42CE-8BE9-A8E3638C2873}"/>
              </a:ext>
            </a:extLst>
          </p:cNvPr>
          <p:cNvSpPr txBox="1"/>
          <p:nvPr/>
        </p:nvSpPr>
        <p:spPr>
          <a:xfrm>
            <a:off x="680404" y="1675684"/>
            <a:ext cx="3713795" cy="4698274"/>
          </a:xfrm>
          <a:prstGeom prst="rect">
            <a:avLst/>
          </a:prstGeom>
          <a:noFill/>
        </p:spPr>
        <p:txBody>
          <a:bodyPr wrap="square" lIns="0" tIns="0" rIns="0" bIns="0" rtlCol="0">
            <a:spAutoFit/>
          </a:bodyPr>
          <a:lstStyle/>
          <a:p>
            <a:pPr marL="203200" marR="0" lvl="0" indent="-203200" algn="just" fontAlgn="auto">
              <a:lnSpc>
                <a:spcPts val="1400"/>
              </a:lnSpc>
              <a:spcBef>
                <a:spcPts val="600"/>
              </a:spcBef>
              <a:spcAft>
                <a:spcPts val="600"/>
              </a:spcAft>
              <a:buClrTx/>
              <a:buSzPct val="100000"/>
              <a:buFont typeface="Arial"/>
              <a:buChar char="•"/>
              <a:tabLst/>
              <a:defRPr/>
            </a:pPr>
            <a:r>
              <a:rPr lang="en-GB" sz="1100" b="1" dirty="0">
                <a:solidFill>
                  <a:srgbClr val="000000"/>
                </a:solidFill>
                <a:latin typeface="+mj-lt"/>
                <a:ea typeface="Open Sans" panose="020B0606030504020204" pitchFamily="34" charset="0"/>
                <a:cs typeface="Open Sans" panose="020B0606030504020204" pitchFamily="34" charset="0"/>
              </a:rPr>
              <a:t>Policy setting and working definitions</a:t>
            </a:r>
            <a:r>
              <a:rPr lang="en-GB" sz="1100" dirty="0">
                <a:solidFill>
                  <a:srgbClr val="000000"/>
                </a:solidFill>
                <a:latin typeface="+mj-lt"/>
                <a:ea typeface="Open Sans" panose="020B0606030504020204" pitchFamily="34" charset="0"/>
                <a:cs typeface="Open Sans" panose="020B0606030504020204" pitchFamily="34" charset="0"/>
              </a:rPr>
              <a:t>: user vs industrial perspective</a:t>
            </a:r>
          </a:p>
          <a:p>
            <a:pPr marL="203200" marR="0" lvl="0" indent="-203200" algn="just" fontAlgn="auto">
              <a:lnSpc>
                <a:spcPts val="1400"/>
              </a:lnSpc>
              <a:spcBef>
                <a:spcPts val="600"/>
              </a:spcBef>
              <a:spcAft>
                <a:spcPts val="600"/>
              </a:spcAft>
              <a:buClrTx/>
              <a:buSzPct val="100000"/>
              <a:buFont typeface="Arial"/>
              <a:buChar char="•"/>
              <a:tabLst/>
              <a:defRPr/>
            </a:pPr>
            <a:r>
              <a:rPr lang="en-GB" sz="1100" b="1" dirty="0">
                <a:solidFill>
                  <a:srgbClr val="000000"/>
                </a:solidFill>
                <a:latin typeface="+mj-lt"/>
                <a:ea typeface="Open Sans" panose="020B0606030504020204" pitchFamily="34" charset="0"/>
                <a:cs typeface="Open Sans" panose="020B0606030504020204" pitchFamily="34" charset="0"/>
              </a:rPr>
              <a:t>Policy focus </a:t>
            </a:r>
            <a:r>
              <a:rPr lang="en-GB" sz="1100" dirty="0">
                <a:solidFill>
                  <a:srgbClr val="000000"/>
                </a:solidFill>
                <a:latin typeface="+mj-lt"/>
                <a:ea typeface="Open Sans" panose="020B0606030504020204" pitchFamily="34" charset="0"/>
                <a:cs typeface="Open Sans" panose="020B0606030504020204" pitchFamily="34" charset="0"/>
              </a:rPr>
              <a:t>(security, industrial, health &amp;social) and </a:t>
            </a:r>
            <a:r>
              <a:rPr lang="en-GB" sz="1100" b="1" dirty="0">
                <a:solidFill>
                  <a:srgbClr val="000000"/>
                </a:solidFill>
                <a:latin typeface="+mj-lt"/>
                <a:ea typeface="Open Sans" panose="020B0606030504020204" pitchFamily="34" charset="0"/>
                <a:cs typeface="Open Sans" panose="020B0606030504020204" pitchFamily="34" charset="0"/>
              </a:rPr>
              <a:t>time focus </a:t>
            </a:r>
            <a:r>
              <a:rPr lang="en-GB" sz="1100" dirty="0">
                <a:solidFill>
                  <a:srgbClr val="000000"/>
                </a:solidFill>
                <a:latin typeface="+mj-lt"/>
                <a:ea typeface="Open Sans" panose="020B0606030504020204" pitchFamily="34" charset="0"/>
                <a:cs typeface="Open Sans" panose="020B0606030504020204" pitchFamily="34" charset="0"/>
              </a:rPr>
              <a:t>(past vs current)</a:t>
            </a:r>
          </a:p>
          <a:p>
            <a:pPr marL="203200" marR="0" lvl="0" indent="-203200" algn="just" fontAlgn="auto">
              <a:lnSpc>
                <a:spcPts val="1400"/>
              </a:lnSpc>
              <a:spcBef>
                <a:spcPts val="600"/>
              </a:spcBef>
              <a:spcAft>
                <a:spcPts val="600"/>
              </a:spcAft>
              <a:buClrTx/>
              <a:buSzPct val="100000"/>
              <a:buFont typeface="Arial"/>
              <a:buChar char="•"/>
              <a:tabLst/>
              <a:defRPr/>
            </a:pP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Critical</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 </a:t>
            </a:r>
            <a:r>
              <a:rPr kumimoji="0" lang="en-GB" sz="1100" b="0" i="1"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current and emerging products or technologies with the capacity to significantly enhance capabilities of the EU civil security and that are thereby essential for the functioning and protection of our societies, economies and institutions</a:t>
            </a:r>
            <a:endParaRPr lang="en-GB" sz="1100" dirty="0">
              <a:solidFill>
                <a:srgbClr val="000000"/>
              </a:solidFill>
              <a:latin typeface="Verdana"/>
              <a:ea typeface="Open Sans" panose="020B0606030504020204" pitchFamily="34" charset="0"/>
              <a:cs typeface="Open Sans" panose="020B0606030504020204" pitchFamily="34" charset="0"/>
            </a:endParaRPr>
          </a:p>
          <a:p>
            <a:pPr marL="203200" marR="0" lvl="0" indent="-203200" algn="just" fontAlgn="auto">
              <a:lnSpc>
                <a:spcPts val="1400"/>
              </a:lnSpc>
              <a:spcBef>
                <a:spcPts val="600"/>
              </a:spcBef>
              <a:spcAft>
                <a:spcPts val="600"/>
              </a:spcAft>
              <a:buClrTx/>
              <a:buSzPct val="100000"/>
              <a:buFont typeface="Arial"/>
              <a:buChar char="•"/>
              <a:tabLst/>
              <a:defRPr/>
            </a:pP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Dependency</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 on non-European suppliers, in combination with limited possibility to substitute imports of these items by EU production</a:t>
            </a:r>
          </a:p>
          <a:p>
            <a:pPr marL="203200" marR="0" lvl="0" indent="-203200" algn="just" fontAlgn="auto">
              <a:lnSpc>
                <a:spcPts val="1400"/>
              </a:lnSpc>
              <a:spcBef>
                <a:spcPts val="600"/>
              </a:spcBef>
              <a:spcAft>
                <a:spcPts val="600"/>
              </a:spcAft>
              <a:buClrTx/>
              <a:buSzPct val="100000"/>
              <a:buFont typeface="Arial"/>
              <a:buChar char="•"/>
              <a:tabLst/>
              <a:defRPr/>
            </a:pPr>
            <a:r>
              <a:rPr kumimoji="0" lang="en-GB" sz="1100" b="1"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Analysis of critical technologies: </a:t>
            </a:r>
            <a:r>
              <a:rPr kumimoji="0" lang="en-GB" sz="1100" b="0" i="0" u="none" strike="noStrike" kern="1200" cap="none" spc="0" normalizeH="0" baseline="0" noProof="0" dirty="0">
                <a:ln>
                  <a:noFill/>
                </a:ln>
                <a:solidFill>
                  <a:srgbClr val="000000"/>
                </a:solidFill>
                <a:effectLst/>
                <a:uLnTx/>
                <a:uFillTx/>
                <a:latin typeface="Verdana"/>
                <a:ea typeface="Open Sans" panose="020B0606030504020204" pitchFamily="34" charset="0"/>
                <a:cs typeface="Open Sans" panose="020B0606030504020204" pitchFamily="34" charset="0"/>
              </a:rPr>
              <a:t>AI, Big data, Cybersecurity incl. secure communication means, Quantum tech, Cloud and edge computing, semiconductors, autonomous systems: </a:t>
            </a:r>
          </a:p>
          <a:p>
            <a:pPr marL="660400" marR="0" lvl="1" indent="-203200" algn="just" fontAlgn="auto">
              <a:lnSpc>
                <a:spcPts val="1400"/>
              </a:lnSpc>
              <a:spcBef>
                <a:spcPts val="600"/>
              </a:spcBef>
              <a:spcAft>
                <a:spcPts val="600"/>
              </a:spcAft>
              <a:buClr>
                <a:srgbClr val="00A3E0"/>
              </a:buClr>
              <a:buSzPct val="100000"/>
              <a:buFont typeface="Arial"/>
              <a:buChar char="•"/>
              <a:tabLst/>
              <a:defRPr/>
            </a:pPr>
            <a:r>
              <a:rPr lang="en-GB" sz="900" dirty="0">
                <a:solidFill>
                  <a:srgbClr val="000000"/>
                </a:solidFill>
                <a:latin typeface="+mj-lt"/>
                <a:ea typeface="Open Sans" panose="020B0606030504020204" pitchFamily="34" charset="0"/>
                <a:cs typeface="Open Sans" panose="020B0606030504020204" pitchFamily="34" charset="0"/>
              </a:rPr>
              <a:t>What is the technology and how is it relevant for security? What are the key drivers of the technology and who are key EU players? How is the EU positioned on the market and what implications does this have on Europe’s strategic independence?</a:t>
            </a:r>
          </a:p>
        </p:txBody>
      </p:sp>
      <p:sp>
        <p:nvSpPr>
          <p:cNvPr id="47" name="Text Placeholder 1">
            <a:extLst>
              <a:ext uri="{FF2B5EF4-FFF2-40B4-BE49-F238E27FC236}">
                <a16:creationId xmlns:a16="http://schemas.microsoft.com/office/drawing/2014/main" id="{969310F2-BD9A-4117-A544-185AFB6FE888}"/>
              </a:ext>
            </a:extLst>
          </p:cNvPr>
          <p:cNvSpPr>
            <a:spLocks noGrp="1"/>
          </p:cNvSpPr>
          <p:nvPr>
            <p:ph type="body" sz="quarter" idx="13"/>
          </p:nvPr>
        </p:nvSpPr>
        <p:spPr>
          <a:xfrm>
            <a:off x="516000" y="825640"/>
            <a:ext cx="11160000" cy="684000"/>
          </a:xfrm>
        </p:spPr>
        <p:txBody>
          <a:bodyPr/>
          <a:lstStyle/>
          <a:p>
            <a:r>
              <a:rPr lang="en-US" sz="1400" i="1" dirty="0"/>
              <a:t>Defining and identifying critical dependencies from different perspectives</a:t>
            </a:r>
            <a:endParaRPr lang="en-GB" sz="1400" i="1" dirty="0"/>
          </a:p>
        </p:txBody>
      </p:sp>
      <p:pic>
        <p:nvPicPr>
          <p:cNvPr id="12" name="Picture 11" descr="Text&#10;&#10;Description automatically generated">
            <a:extLst>
              <a:ext uri="{FF2B5EF4-FFF2-40B4-BE49-F238E27FC236}">
                <a16:creationId xmlns:a16="http://schemas.microsoft.com/office/drawing/2014/main" id="{24B10701-9C39-4874-B079-EBE46EB7E62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857147" y="2333297"/>
            <a:ext cx="5818853" cy="3659215"/>
          </a:xfrm>
          <a:prstGeom prst="rect">
            <a:avLst/>
          </a:prstGeom>
          <a:noFill/>
        </p:spPr>
      </p:pic>
      <p:sp>
        <p:nvSpPr>
          <p:cNvPr id="13" name="Text Placeholder 6">
            <a:extLst>
              <a:ext uri="{FF2B5EF4-FFF2-40B4-BE49-F238E27FC236}">
                <a16:creationId xmlns:a16="http://schemas.microsoft.com/office/drawing/2014/main" id="{5398E013-2ADA-4690-A13C-D6F497CEC672}"/>
              </a:ext>
            </a:extLst>
          </p:cNvPr>
          <p:cNvSpPr txBox="1">
            <a:spLocks/>
          </p:cNvSpPr>
          <p:nvPr/>
        </p:nvSpPr>
        <p:spPr>
          <a:xfrm>
            <a:off x="7742305" y="1884061"/>
            <a:ext cx="2230368" cy="184462"/>
          </a:xfrm>
          <a:prstGeom prst="rect">
            <a:avLst/>
          </a:prstGeom>
        </p:spPr>
        <p:txBody>
          <a:bodyPr vert="horz" lIns="0" tIns="0" rIns="0" bIns="0"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2000" b="0" kern="1200">
                <a:solidFill>
                  <a:srgbClr val="575757"/>
                </a:solidFill>
                <a:latin typeface="+mn-lt"/>
                <a:ea typeface="+mn-ea"/>
                <a:cs typeface="+mn-cs"/>
              </a:defRPr>
            </a:lvl1pPr>
            <a:lvl2pPr marL="0" indent="0" algn="l" defTabSz="1219170" rtl="0" eaLnBrk="1" latinLnBrk="0" hangingPunct="1">
              <a:spcBef>
                <a:spcPts val="0"/>
              </a:spcBef>
              <a:spcAft>
                <a:spcPts val="1333"/>
              </a:spcAft>
              <a:buClrTx/>
              <a:buSzPct val="100000"/>
              <a:buFont typeface="Arial"/>
              <a:buNone/>
              <a:defRPr lang="en-US" sz="1200" b="1" kern="1200" dirty="0" smtClean="0">
                <a:solidFill>
                  <a:schemeClr val="tx1"/>
                </a:solidFill>
                <a:latin typeface="+mn-lt"/>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200" kern="1200" baseline="0" dirty="0" smtClean="0">
                <a:solidFill>
                  <a:schemeClr val="tx1"/>
                </a:solidFill>
                <a:latin typeface="+mn-lt"/>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n-IE" sz="1100" b="1">
                <a:solidFill>
                  <a:schemeClr val="bg1">
                    <a:lumMod val="50000"/>
                  </a:schemeClr>
                </a:solidFill>
              </a:rPr>
              <a:t>Data triangulation approach</a:t>
            </a:r>
          </a:p>
        </p:txBody>
      </p:sp>
    </p:spTree>
    <p:extLst>
      <p:ext uri="{BB962C8B-B14F-4D97-AF65-F5344CB8AC3E}">
        <p14:creationId xmlns:p14="http://schemas.microsoft.com/office/powerpoint/2010/main" val="274906977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4705" name="think-cell Slide" r:id="rId5" imgW="415" imgH="416" progId="TCLayout.ActiveDocument.1">
                  <p:embed/>
                </p:oleObj>
              </mc:Choice>
              <mc:Fallback>
                <p:oleObj name="think-cell Slide" r:id="rId5" imgW="415" imgH="416" progId="TCLayout.ActiveDocument.1">
                  <p:embed/>
                  <p:pic>
                    <p:nvPicPr>
                      <p:cNvPr id="9" name="Object 8"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Text Placeholder 7"/>
          <p:cNvSpPr>
            <a:spLocks noGrp="1"/>
          </p:cNvSpPr>
          <p:nvPr>
            <p:ph type="body" sz="quarter" idx="16"/>
          </p:nvPr>
        </p:nvSpPr>
        <p:spPr/>
        <p:txBody>
          <a:bodyPr/>
          <a:lstStyle/>
          <a:p>
            <a:r>
              <a:rPr lang="en-GB"/>
              <a:t>*Due to the explorative nature of the interviews, and to ensure the continued anonymity of the experts involved, no questionnaire or transcript of the interviews can be provided</a:t>
            </a:r>
          </a:p>
        </p:txBody>
      </p:sp>
      <p:grpSp>
        <p:nvGrpSpPr>
          <p:cNvPr id="17" name="Group 16">
            <a:extLst>
              <a:ext uri="{FF2B5EF4-FFF2-40B4-BE49-F238E27FC236}">
                <a16:creationId xmlns:a16="http://schemas.microsoft.com/office/drawing/2014/main" id="{FB4BBB04-5F9D-4630-91EE-017FCE1922B3}"/>
              </a:ext>
            </a:extLst>
          </p:cNvPr>
          <p:cNvGrpSpPr>
            <a:grpSpLocks/>
          </p:cNvGrpSpPr>
          <p:nvPr/>
        </p:nvGrpSpPr>
        <p:grpSpPr>
          <a:xfrm>
            <a:off x="517625" y="1651982"/>
            <a:ext cx="2520000" cy="264131"/>
            <a:chOff x="517624" y="1651982"/>
            <a:chExt cx="5398989" cy="264131"/>
          </a:xfrm>
        </p:grpSpPr>
        <p:sp>
          <p:nvSpPr>
            <p:cNvPr id="18" name="Rectangle 17">
              <a:extLst>
                <a:ext uri="{FF2B5EF4-FFF2-40B4-BE49-F238E27FC236}">
                  <a16:creationId xmlns:a16="http://schemas.microsoft.com/office/drawing/2014/main" id="{4C18F6B5-5FB3-48A7-8E69-F7112BA0248F}"/>
                </a:ext>
              </a:extLst>
            </p:cNvPr>
            <p:cNvSpPr>
              <a:spLocks/>
            </p:cNvSpPr>
            <p:nvPr/>
          </p:nvSpPr>
          <p:spPr bwMode="gray">
            <a:xfrm>
              <a:off x="522287" y="1651982"/>
              <a:ext cx="5307013" cy="263818"/>
            </a:xfrm>
            <a:prstGeom prst="rect">
              <a:avLst/>
            </a:prstGeom>
            <a:noFill/>
            <a:ln w="6350" algn="ctr">
              <a:noFill/>
              <a:miter lim="800000"/>
              <a:headEnd/>
              <a:tailEnd/>
            </a:ln>
          </p:spPr>
          <p:txBody>
            <a:bodyPr rot="0" spcFirstLastPara="0" vertOverflow="overflow" horzOverflow="overflow" vert="horz" wrap="square" lIns="36000" tIns="36000" rIns="72000" bIns="36000" numCol="1" spcCol="0" rtlCol="0" fromWordArt="0" anchor="b" anchorCtr="0" forceAA="0" compatLnSpc="1">
              <a:prstTxWarp prst="textNoShape">
                <a:avLst/>
              </a:prstTxWarp>
              <a:noAutofit/>
            </a:bodyPr>
            <a:lstStyle/>
            <a:p>
              <a:pPr algn="ctr">
                <a:spcBef>
                  <a:spcPts val="300"/>
                </a:spcBef>
              </a:pPr>
              <a:r>
                <a:rPr lang="en-GB" sz="1600" b="1">
                  <a:solidFill>
                    <a:schemeClr val="accent1">
                      <a:lumMod val="100000"/>
                    </a:schemeClr>
                  </a:solidFill>
                </a:rPr>
                <a:t>Introduction</a:t>
              </a:r>
            </a:p>
          </p:txBody>
        </p:sp>
        <p:cxnSp>
          <p:nvCxnSpPr>
            <p:cNvPr id="19" name="Straight Connector 18">
              <a:extLst>
                <a:ext uri="{FF2B5EF4-FFF2-40B4-BE49-F238E27FC236}">
                  <a16:creationId xmlns:a16="http://schemas.microsoft.com/office/drawing/2014/main" id="{E8F61F58-1FDD-4645-9B2B-EB5A0CE688B3}"/>
                </a:ext>
              </a:extLst>
            </p:cNvPr>
            <p:cNvCxnSpPr/>
            <p:nvPr/>
          </p:nvCxnSpPr>
          <p:spPr>
            <a:xfrm>
              <a:off x="517624" y="1915800"/>
              <a:ext cx="5398989" cy="313"/>
            </a:xfrm>
            <a:prstGeom prst="line">
              <a:avLst/>
            </a:prstGeom>
            <a:ln w="19050" cap="flat" cmpd="sng" algn="ctr">
              <a:solidFill>
                <a:schemeClr val="accent1">
                  <a:lumMod val="10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418E4DF2-84CE-4BE9-9321-02659DB3C354}"/>
              </a:ext>
            </a:extLst>
          </p:cNvPr>
          <p:cNvGrpSpPr>
            <a:grpSpLocks/>
          </p:cNvGrpSpPr>
          <p:nvPr/>
        </p:nvGrpSpPr>
        <p:grpSpPr>
          <a:xfrm>
            <a:off x="6277626" y="1651982"/>
            <a:ext cx="2520000" cy="264131"/>
            <a:chOff x="517624" y="1651982"/>
            <a:chExt cx="5398989" cy="264131"/>
          </a:xfrm>
        </p:grpSpPr>
        <p:sp>
          <p:nvSpPr>
            <p:cNvPr id="21" name="Rectangle 20">
              <a:extLst>
                <a:ext uri="{FF2B5EF4-FFF2-40B4-BE49-F238E27FC236}">
                  <a16:creationId xmlns:a16="http://schemas.microsoft.com/office/drawing/2014/main" id="{20420BE1-726B-4A85-9834-183BF360D6A1}"/>
                </a:ext>
              </a:extLst>
            </p:cNvPr>
            <p:cNvSpPr>
              <a:spLocks/>
            </p:cNvSpPr>
            <p:nvPr/>
          </p:nvSpPr>
          <p:spPr bwMode="gray">
            <a:xfrm>
              <a:off x="522287" y="1651982"/>
              <a:ext cx="5307013" cy="263818"/>
            </a:xfrm>
            <a:prstGeom prst="rect">
              <a:avLst/>
            </a:prstGeom>
            <a:noFill/>
            <a:ln w="6350" algn="ctr">
              <a:noFill/>
              <a:miter lim="800000"/>
              <a:headEnd/>
              <a:tailEnd/>
            </a:ln>
          </p:spPr>
          <p:txBody>
            <a:bodyPr rot="0" spcFirstLastPara="0" vertOverflow="overflow" horzOverflow="overflow" vert="horz" wrap="square" lIns="36000" tIns="36000" rIns="72000" bIns="36000" numCol="1" spcCol="0" rtlCol="0" fromWordArt="0" anchor="b" anchorCtr="0" forceAA="0" compatLnSpc="1">
              <a:prstTxWarp prst="textNoShape">
                <a:avLst/>
              </a:prstTxWarp>
              <a:noAutofit/>
            </a:bodyPr>
            <a:lstStyle/>
            <a:p>
              <a:pPr algn="ctr">
                <a:spcBef>
                  <a:spcPts val="300"/>
                </a:spcBef>
              </a:pPr>
              <a:r>
                <a:rPr lang="en-GB" sz="1600" b="1">
                  <a:solidFill>
                    <a:schemeClr val="accent1">
                      <a:lumMod val="100000"/>
                    </a:schemeClr>
                  </a:solidFill>
                </a:rPr>
                <a:t>Scenario Framework</a:t>
              </a:r>
            </a:p>
          </p:txBody>
        </p:sp>
        <p:cxnSp>
          <p:nvCxnSpPr>
            <p:cNvPr id="22" name="Straight Connector 21">
              <a:extLst>
                <a:ext uri="{FF2B5EF4-FFF2-40B4-BE49-F238E27FC236}">
                  <a16:creationId xmlns:a16="http://schemas.microsoft.com/office/drawing/2014/main" id="{8B752270-F82D-4053-910C-55AF8F503CD4}"/>
                </a:ext>
              </a:extLst>
            </p:cNvPr>
            <p:cNvCxnSpPr/>
            <p:nvPr/>
          </p:nvCxnSpPr>
          <p:spPr>
            <a:xfrm>
              <a:off x="517624" y="1915800"/>
              <a:ext cx="5398989" cy="313"/>
            </a:xfrm>
            <a:prstGeom prst="line">
              <a:avLst/>
            </a:prstGeom>
            <a:ln w="19050" cap="flat" cmpd="sng" algn="ctr">
              <a:solidFill>
                <a:schemeClr val="accent1">
                  <a:lumMod val="10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AC40A051-30FF-469E-AEDC-A85E19C85FA4}"/>
              </a:ext>
            </a:extLst>
          </p:cNvPr>
          <p:cNvGrpSpPr>
            <a:grpSpLocks/>
          </p:cNvGrpSpPr>
          <p:nvPr/>
        </p:nvGrpSpPr>
        <p:grpSpPr>
          <a:xfrm>
            <a:off x="9157626" y="1651982"/>
            <a:ext cx="2520000" cy="264131"/>
            <a:chOff x="517624" y="1651982"/>
            <a:chExt cx="5398989" cy="264131"/>
          </a:xfrm>
        </p:grpSpPr>
        <p:sp>
          <p:nvSpPr>
            <p:cNvPr id="24" name="Rectangle 23">
              <a:extLst>
                <a:ext uri="{FF2B5EF4-FFF2-40B4-BE49-F238E27FC236}">
                  <a16:creationId xmlns:a16="http://schemas.microsoft.com/office/drawing/2014/main" id="{8533DBD2-299D-47AD-BF30-0C2E7552AA44}"/>
                </a:ext>
              </a:extLst>
            </p:cNvPr>
            <p:cNvSpPr>
              <a:spLocks/>
            </p:cNvSpPr>
            <p:nvPr/>
          </p:nvSpPr>
          <p:spPr bwMode="gray">
            <a:xfrm>
              <a:off x="522287" y="1651982"/>
              <a:ext cx="5307013" cy="263818"/>
            </a:xfrm>
            <a:prstGeom prst="rect">
              <a:avLst/>
            </a:prstGeom>
            <a:noFill/>
            <a:ln w="6350" algn="ctr">
              <a:noFill/>
              <a:miter lim="800000"/>
              <a:headEnd/>
              <a:tailEnd/>
            </a:ln>
          </p:spPr>
          <p:txBody>
            <a:bodyPr rot="0" spcFirstLastPara="0" vertOverflow="overflow" horzOverflow="overflow" vert="horz" wrap="square" lIns="36000" tIns="36000" rIns="72000" bIns="36000" numCol="1" spcCol="0" rtlCol="0" fromWordArt="0" anchor="b" anchorCtr="0" forceAA="0" compatLnSpc="1">
              <a:prstTxWarp prst="textNoShape">
                <a:avLst/>
              </a:prstTxWarp>
              <a:noAutofit/>
            </a:bodyPr>
            <a:lstStyle/>
            <a:p>
              <a:pPr algn="ctr">
                <a:spcBef>
                  <a:spcPts val="300"/>
                </a:spcBef>
              </a:pPr>
              <a:r>
                <a:rPr lang="en-GB" sz="1600" b="1">
                  <a:solidFill>
                    <a:schemeClr val="accent1">
                      <a:lumMod val="100000"/>
                    </a:schemeClr>
                  </a:solidFill>
                </a:rPr>
                <a:t>Scenario Details</a:t>
              </a:r>
            </a:p>
          </p:txBody>
        </p:sp>
        <p:cxnSp>
          <p:nvCxnSpPr>
            <p:cNvPr id="25" name="Straight Connector 24">
              <a:extLst>
                <a:ext uri="{FF2B5EF4-FFF2-40B4-BE49-F238E27FC236}">
                  <a16:creationId xmlns:a16="http://schemas.microsoft.com/office/drawing/2014/main" id="{F5DB8291-7D50-4C38-B3E9-0B1CE9AB025A}"/>
                </a:ext>
              </a:extLst>
            </p:cNvPr>
            <p:cNvCxnSpPr/>
            <p:nvPr/>
          </p:nvCxnSpPr>
          <p:spPr>
            <a:xfrm>
              <a:off x="517624" y="1915800"/>
              <a:ext cx="5398989" cy="313"/>
            </a:xfrm>
            <a:prstGeom prst="line">
              <a:avLst/>
            </a:prstGeom>
            <a:ln w="19050" cap="flat" cmpd="sng" algn="ctr">
              <a:solidFill>
                <a:schemeClr val="accent1">
                  <a:lumMod val="10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5B1EACA7-DCE8-42D7-82E9-6FD2BB107A66}"/>
              </a:ext>
            </a:extLst>
          </p:cNvPr>
          <p:cNvGrpSpPr>
            <a:grpSpLocks/>
          </p:cNvGrpSpPr>
          <p:nvPr/>
        </p:nvGrpSpPr>
        <p:grpSpPr>
          <a:xfrm>
            <a:off x="3397626" y="1651982"/>
            <a:ext cx="2520000" cy="264131"/>
            <a:chOff x="517624" y="1651982"/>
            <a:chExt cx="5398989" cy="264131"/>
          </a:xfrm>
        </p:grpSpPr>
        <p:sp>
          <p:nvSpPr>
            <p:cNvPr id="28" name="Rectangle 27">
              <a:extLst>
                <a:ext uri="{FF2B5EF4-FFF2-40B4-BE49-F238E27FC236}">
                  <a16:creationId xmlns:a16="http://schemas.microsoft.com/office/drawing/2014/main" id="{8E8D2055-2E20-43BA-ADAF-DEBBBCD85497}"/>
                </a:ext>
              </a:extLst>
            </p:cNvPr>
            <p:cNvSpPr>
              <a:spLocks/>
            </p:cNvSpPr>
            <p:nvPr/>
          </p:nvSpPr>
          <p:spPr bwMode="gray">
            <a:xfrm>
              <a:off x="522287" y="1651982"/>
              <a:ext cx="5307013" cy="263818"/>
            </a:xfrm>
            <a:prstGeom prst="rect">
              <a:avLst/>
            </a:prstGeom>
            <a:noFill/>
            <a:ln w="6350" algn="ctr">
              <a:noFill/>
              <a:miter lim="800000"/>
              <a:headEnd/>
              <a:tailEnd/>
            </a:ln>
          </p:spPr>
          <p:txBody>
            <a:bodyPr rot="0" spcFirstLastPara="0" vertOverflow="overflow" horzOverflow="overflow" vert="horz" wrap="square" lIns="36000" tIns="36000" rIns="72000" bIns="36000" numCol="1" spcCol="0" rtlCol="0" fromWordArt="0" anchor="b" anchorCtr="0" forceAA="0" compatLnSpc="1">
              <a:prstTxWarp prst="textNoShape">
                <a:avLst/>
              </a:prstTxWarp>
              <a:noAutofit/>
            </a:bodyPr>
            <a:lstStyle/>
            <a:p>
              <a:pPr algn="ctr">
                <a:spcBef>
                  <a:spcPts val="300"/>
                </a:spcBef>
              </a:pPr>
              <a:r>
                <a:rPr lang="en-GB" sz="1600" b="1">
                  <a:solidFill>
                    <a:schemeClr val="accent1">
                      <a:lumMod val="100000"/>
                    </a:schemeClr>
                  </a:solidFill>
                </a:rPr>
                <a:t>Driver Research</a:t>
              </a:r>
            </a:p>
          </p:txBody>
        </p:sp>
        <p:cxnSp>
          <p:nvCxnSpPr>
            <p:cNvPr id="30" name="Straight Connector 29">
              <a:extLst>
                <a:ext uri="{FF2B5EF4-FFF2-40B4-BE49-F238E27FC236}">
                  <a16:creationId xmlns:a16="http://schemas.microsoft.com/office/drawing/2014/main" id="{27355258-1E95-49CB-AA07-1B2E7B0B7040}"/>
                </a:ext>
              </a:extLst>
            </p:cNvPr>
            <p:cNvCxnSpPr/>
            <p:nvPr/>
          </p:nvCxnSpPr>
          <p:spPr>
            <a:xfrm>
              <a:off x="517624" y="1915800"/>
              <a:ext cx="5398989" cy="313"/>
            </a:xfrm>
            <a:prstGeom prst="line">
              <a:avLst/>
            </a:prstGeom>
            <a:ln w="19050" cap="flat" cmpd="sng" algn="ctr">
              <a:solidFill>
                <a:schemeClr val="accent1">
                  <a:lumMod val="10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2" name="Rectangle 31">
            <a:extLst>
              <a:ext uri="{FF2B5EF4-FFF2-40B4-BE49-F238E27FC236}">
                <a16:creationId xmlns:a16="http://schemas.microsoft.com/office/drawing/2014/main" id="{9198CB84-0938-4EFF-9282-381F240BA101}"/>
              </a:ext>
            </a:extLst>
          </p:cNvPr>
          <p:cNvSpPr>
            <a:spLocks/>
          </p:cNvSpPr>
          <p:nvPr/>
        </p:nvSpPr>
        <p:spPr bwMode="gray">
          <a:xfrm>
            <a:off x="4650135" y="3090350"/>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err="1">
                <a:solidFill>
                  <a:schemeClr val="tx1">
                    <a:lumMod val="100000"/>
                  </a:schemeClr>
                </a:solidFill>
              </a:rPr>
              <a:t>DeepView</a:t>
            </a:r>
            <a:r>
              <a:rPr lang="en-GB" sz="800" b="1">
                <a:solidFill>
                  <a:schemeClr val="tx1">
                    <a:lumMod val="100000"/>
                  </a:schemeClr>
                </a:solidFill>
              </a:rPr>
              <a:t> Research</a:t>
            </a:r>
            <a:r>
              <a:rPr lang="en-GB" sz="800">
                <a:solidFill>
                  <a:schemeClr val="tx1">
                    <a:lumMod val="100000"/>
                  </a:schemeClr>
                </a:solidFill>
              </a:rPr>
              <a:t>, introducing NLP-/AI-based tool &amp; detailing research results</a:t>
            </a:r>
          </a:p>
        </p:txBody>
      </p:sp>
      <p:sp>
        <p:nvSpPr>
          <p:cNvPr id="34" name="Rectangle 33">
            <a:extLst>
              <a:ext uri="{FF2B5EF4-FFF2-40B4-BE49-F238E27FC236}">
                <a16:creationId xmlns:a16="http://schemas.microsoft.com/office/drawing/2014/main" id="{94C6A8A8-C204-4688-90A5-C8E46863D685}"/>
              </a:ext>
            </a:extLst>
          </p:cNvPr>
          <p:cNvSpPr>
            <a:spLocks/>
          </p:cNvSpPr>
          <p:nvPr/>
        </p:nvSpPr>
        <p:spPr bwMode="gray">
          <a:xfrm>
            <a:off x="4636334" y="4111790"/>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ysClr val="windowText" lastClr="000000"/>
                </a:solidFill>
              </a:rPr>
              <a:t>List of experts </a:t>
            </a:r>
            <a:r>
              <a:rPr lang="en-GB" sz="800">
                <a:solidFill>
                  <a:sysClr val="windowText" lastClr="000000"/>
                </a:solidFill>
              </a:rPr>
              <a:t>with which explorative interviews* were able to be held in the time available</a:t>
            </a:r>
          </a:p>
        </p:txBody>
      </p:sp>
      <p:sp>
        <p:nvSpPr>
          <p:cNvPr id="36" name="Rectangle 35">
            <a:extLst>
              <a:ext uri="{FF2B5EF4-FFF2-40B4-BE49-F238E27FC236}">
                <a16:creationId xmlns:a16="http://schemas.microsoft.com/office/drawing/2014/main" id="{A0BB51B7-5E8C-4488-8E45-954714EE72D8}"/>
              </a:ext>
            </a:extLst>
          </p:cNvPr>
          <p:cNvSpPr>
            <a:spLocks/>
          </p:cNvSpPr>
          <p:nvPr/>
        </p:nvSpPr>
        <p:spPr bwMode="gray">
          <a:xfrm>
            <a:off x="4636334" y="5113105"/>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chemeClr val="tx1">
                    <a:lumMod val="100000"/>
                  </a:schemeClr>
                </a:solidFill>
              </a:rPr>
              <a:t>List of driving forces</a:t>
            </a:r>
            <a:r>
              <a:rPr lang="en-GB" sz="800">
                <a:solidFill>
                  <a:schemeClr val="tx1">
                    <a:lumMod val="100000"/>
                  </a:schemeClr>
                </a:solidFill>
              </a:rPr>
              <a:t> specifying factors that will influence the future civil security market, derived from research</a:t>
            </a:r>
          </a:p>
        </p:txBody>
      </p:sp>
      <p:sp>
        <p:nvSpPr>
          <p:cNvPr id="38" name="Rectangle 37">
            <a:extLst>
              <a:ext uri="{FF2B5EF4-FFF2-40B4-BE49-F238E27FC236}">
                <a16:creationId xmlns:a16="http://schemas.microsoft.com/office/drawing/2014/main" id="{5E082A71-A7BC-4912-8429-F9D782E33C33}"/>
              </a:ext>
            </a:extLst>
          </p:cNvPr>
          <p:cNvSpPr>
            <a:spLocks/>
          </p:cNvSpPr>
          <p:nvPr/>
        </p:nvSpPr>
        <p:spPr bwMode="gray">
          <a:xfrm>
            <a:off x="7515427" y="3090350"/>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ysClr val="windowText" lastClr="000000"/>
                </a:solidFill>
              </a:rPr>
              <a:t>2:2 Matrix</a:t>
            </a:r>
            <a:r>
              <a:rPr lang="en-GB" sz="800">
                <a:solidFill>
                  <a:sysClr val="windowText" lastClr="000000"/>
                </a:solidFill>
              </a:rPr>
              <a:t>, rating the previously listed driving forces based on expert survey &amp; interactive virtual workshop</a:t>
            </a:r>
          </a:p>
        </p:txBody>
      </p:sp>
      <p:sp>
        <p:nvSpPr>
          <p:cNvPr id="40" name="Rectangle 39">
            <a:extLst>
              <a:ext uri="{FF2B5EF4-FFF2-40B4-BE49-F238E27FC236}">
                <a16:creationId xmlns:a16="http://schemas.microsoft.com/office/drawing/2014/main" id="{1899F2FD-0094-4A7E-A6E2-52BDAA8B257E}"/>
              </a:ext>
            </a:extLst>
          </p:cNvPr>
          <p:cNvSpPr>
            <a:spLocks/>
          </p:cNvSpPr>
          <p:nvPr/>
        </p:nvSpPr>
        <p:spPr bwMode="gray">
          <a:xfrm>
            <a:off x="7515427" y="4111790"/>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chemeClr val="tx1">
                    <a:lumMod val="100000"/>
                  </a:schemeClr>
                </a:solidFill>
              </a:rPr>
              <a:t>Clusters </a:t>
            </a:r>
            <a:r>
              <a:rPr lang="en-GB" sz="800">
                <a:solidFill>
                  <a:schemeClr val="tx1">
                    <a:lumMod val="100000"/>
                  </a:schemeClr>
                </a:solidFill>
              </a:rPr>
              <a:t>of impactful, uncertain driving forces into overarching topics, which are potential axes for the scenarios</a:t>
            </a:r>
          </a:p>
        </p:txBody>
      </p:sp>
      <p:sp>
        <p:nvSpPr>
          <p:cNvPr id="42" name="Rectangle 41">
            <a:extLst>
              <a:ext uri="{FF2B5EF4-FFF2-40B4-BE49-F238E27FC236}">
                <a16:creationId xmlns:a16="http://schemas.microsoft.com/office/drawing/2014/main" id="{4004CD97-B0BC-4B8F-B852-486C993943B6}"/>
              </a:ext>
            </a:extLst>
          </p:cNvPr>
          <p:cNvSpPr>
            <a:spLocks/>
          </p:cNvSpPr>
          <p:nvPr/>
        </p:nvSpPr>
        <p:spPr bwMode="gray">
          <a:xfrm>
            <a:off x="7515427" y="5113105"/>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ysClr val="windowText" lastClr="000000"/>
                </a:solidFill>
              </a:rPr>
              <a:t>Scenario Framework</a:t>
            </a:r>
            <a:r>
              <a:rPr lang="en-GB" sz="800">
                <a:solidFill>
                  <a:sysClr val="windowText" lastClr="000000"/>
                </a:solidFill>
              </a:rPr>
              <a:t>, </a:t>
            </a:r>
            <a:r>
              <a:rPr lang="en-US" sz="800">
                <a:solidFill>
                  <a:sysClr val="windowText" lastClr="000000"/>
                </a:solidFill>
              </a:rPr>
              <a:t>highlighting key elements of each scenario</a:t>
            </a:r>
            <a:endParaRPr lang="en-GB" sz="800">
              <a:solidFill>
                <a:sysClr val="windowText" lastClr="000000"/>
              </a:solidFill>
            </a:endParaRPr>
          </a:p>
        </p:txBody>
      </p:sp>
      <p:sp>
        <p:nvSpPr>
          <p:cNvPr id="47" name="Rectangle 46">
            <a:extLst>
              <a:ext uri="{FF2B5EF4-FFF2-40B4-BE49-F238E27FC236}">
                <a16:creationId xmlns:a16="http://schemas.microsoft.com/office/drawing/2014/main" id="{A5816CFA-DEC8-41CB-8429-B57F3F802E18}"/>
              </a:ext>
            </a:extLst>
          </p:cNvPr>
          <p:cNvSpPr>
            <a:spLocks/>
          </p:cNvSpPr>
          <p:nvPr/>
        </p:nvSpPr>
        <p:spPr bwMode="gray">
          <a:xfrm>
            <a:off x="10395427" y="3090350"/>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ysClr val="windowText" lastClr="000000"/>
                </a:solidFill>
              </a:rPr>
              <a:t>Scenario Characteristics</a:t>
            </a:r>
            <a:r>
              <a:rPr lang="en-GB" sz="800">
                <a:solidFill>
                  <a:sysClr val="windowText" lastClr="000000"/>
                </a:solidFill>
              </a:rPr>
              <a:t>, </a:t>
            </a:r>
            <a:r>
              <a:rPr lang="en-US" sz="800">
                <a:solidFill>
                  <a:sysClr val="windowText" lastClr="000000"/>
                </a:solidFill>
              </a:rPr>
              <a:t>describing along nine over-arching topics</a:t>
            </a:r>
          </a:p>
        </p:txBody>
      </p:sp>
      <p:sp>
        <p:nvSpPr>
          <p:cNvPr id="49" name="Rectangle 48">
            <a:extLst>
              <a:ext uri="{FF2B5EF4-FFF2-40B4-BE49-F238E27FC236}">
                <a16:creationId xmlns:a16="http://schemas.microsoft.com/office/drawing/2014/main" id="{626C3EA3-8FFF-48E3-9A54-F5437DBCC3C3}"/>
              </a:ext>
            </a:extLst>
          </p:cNvPr>
          <p:cNvSpPr>
            <a:spLocks/>
          </p:cNvSpPr>
          <p:nvPr/>
        </p:nvSpPr>
        <p:spPr bwMode="gray">
          <a:xfrm>
            <a:off x="10395427" y="4111790"/>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ysClr val="windowText" lastClr="000000"/>
                </a:solidFill>
              </a:rPr>
              <a:t>Scenario Narratives</a:t>
            </a:r>
            <a:r>
              <a:rPr lang="en-GB" sz="800">
                <a:solidFill>
                  <a:sysClr val="windowText" lastClr="000000"/>
                </a:solidFill>
              </a:rPr>
              <a:t>, detailing </a:t>
            </a:r>
            <a:r>
              <a:rPr lang="en-GB" sz="800">
                <a:solidFill>
                  <a:sysClr val="windowText" lastClr="000000"/>
                </a:solidFill>
                <a:sym typeface="Wingdings" panose="05000000000000000000" pitchFamily="2" charset="2"/>
              </a:rPr>
              <a:t>key story elements &amp; deep</a:t>
            </a:r>
            <a:r>
              <a:rPr lang="en-US" sz="800">
                <a:solidFill>
                  <a:sysClr val="windowText" lastClr="000000"/>
                </a:solidFill>
                <a:sym typeface="Wingdings" panose="05000000000000000000" pitchFamily="2" charset="2"/>
              </a:rPr>
              <a:t> dives into each of the four scenarios</a:t>
            </a:r>
            <a:endParaRPr lang="en-GB" sz="800">
              <a:solidFill>
                <a:sysClr val="windowText" lastClr="000000"/>
              </a:solidFill>
            </a:endParaRPr>
          </a:p>
        </p:txBody>
      </p:sp>
      <p:sp>
        <p:nvSpPr>
          <p:cNvPr id="51" name="Rectangle 50">
            <a:extLst>
              <a:ext uri="{FF2B5EF4-FFF2-40B4-BE49-F238E27FC236}">
                <a16:creationId xmlns:a16="http://schemas.microsoft.com/office/drawing/2014/main" id="{79F1F993-FF34-4605-83F4-0BAD98E1BE5E}"/>
              </a:ext>
            </a:extLst>
          </p:cNvPr>
          <p:cNvSpPr>
            <a:spLocks/>
          </p:cNvSpPr>
          <p:nvPr/>
        </p:nvSpPr>
        <p:spPr bwMode="gray">
          <a:xfrm>
            <a:off x="10395427" y="5113105"/>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spcBef>
                <a:spcPts val="300"/>
              </a:spcBef>
            </a:pPr>
            <a:r>
              <a:rPr lang="en-GB" sz="800" b="1">
                <a:solidFill>
                  <a:sysClr val="windowText" lastClr="000000"/>
                </a:solidFill>
              </a:rPr>
              <a:t>Implications</a:t>
            </a:r>
            <a:r>
              <a:rPr lang="en-GB" sz="800">
                <a:solidFill>
                  <a:sysClr val="windowText" lastClr="000000"/>
                </a:solidFill>
              </a:rPr>
              <a:t> &amp; Success Factors along six stakeholders </a:t>
            </a:r>
            <a:r>
              <a:rPr lang="en-US" sz="800">
                <a:solidFill>
                  <a:sysClr val="windowText" lastClr="000000"/>
                </a:solidFill>
              </a:rPr>
              <a:t>that will have an impact on the respective scenario</a:t>
            </a:r>
            <a:endParaRPr lang="en-GB" sz="800">
              <a:solidFill>
                <a:sysClr val="windowText" lastClr="000000"/>
              </a:solidFill>
            </a:endParaRPr>
          </a:p>
        </p:txBody>
      </p:sp>
      <p:sp>
        <p:nvSpPr>
          <p:cNvPr id="3" name="Rectangle 2">
            <a:extLst>
              <a:ext uri="{FF2B5EF4-FFF2-40B4-BE49-F238E27FC236}">
                <a16:creationId xmlns:a16="http://schemas.microsoft.com/office/drawing/2014/main" id="{3F6DD500-B48E-4344-BA05-621755238D26}"/>
              </a:ext>
            </a:extLst>
          </p:cNvPr>
          <p:cNvSpPr>
            <a:spLocks/>
          </p:cNvSpPr>
          <p:nvPr/>
        </p:nvSpPr>
        <p:spPr bwMode="gray">
          <a:xfrm>
            <a:off x="517625" y="2024113"/>
            <a:ext cx="2520000" cy="720000"/>
          </a:xfrm>
          <a:prstGeom prst="rect">
            <a:avLst/>
          </a:prstGeom>
          <a:solidFill>
            <a:schemeClr val="accent1">
              <a:lumMod val="20000"/>
              <a:lumOff val="80000"/>
              <a:alpha val="50000"/>
            </a:schemeClr>
          </a:solidFill>
          <a:ln w="6350" algn="ctr">
            <a:noFill/>
            <a:miter lim="800000"/>
            <a:headEnd/>
            <a:tailEnd/>
          </a:ln>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100000"/>
              </a:lnSpc>
              <a:spcBef>
                <a:spcPts val="300"/>
              </a:spcBef>
              <a:spcAft>
                <a:spcPts val="0"/>
              </a:spcAft>
            </a:pPr>
            <a:r>
              <a:rPr lang="en-GB" sz="900">
                <a:solidFill>
                  <a:sysClr val="windowText" lastClr="000000"/>
                </a:solidFill>
              </a:rPr>
              <a:t>Introduces the key question around which all following work revolves and gives an overview of the methodological steps which are documented in following sections</a:t>
            </a:r>
          </a:p>
        </p:txBody>
      </p:sp>
      <p:sp>
        <p:nvSpPr>
          <p:cNvPr id="52" name="Rectangle 51">
            <a:extLst>
              <a:ext uri="{FF2B5EF4-FFF2-40B4-BE49-F238E27FC236}">
                <a16:creationId xmlns:a16="http://schemas.microsoft.com/office/drawing/2014/main" id="{B7633217-F80E-4B9F-9E0A-68717427F682}"/>
              </a:ext>
            </a:extLst>
          </p:cNvPr>
          <p:cNvSpPr>
            <a:spLocks/>
          </p:cNvSpPr>
          <p:nvPr/>
        </p:nvSpPr>
        <p:spPr bwMode="gray">
          <a:xfrm>
            <a:off x="3412334" y="2024113"/>
            <a:ext cx="2520000" cy="720000"/>
          </a:xfrm>
          <a:prstGeom prst="rect">
            <a:avLst/>
          </a:prstGeom>
          <a:solidFill>
            <a:schemeClr val="accent1">
              <a:lumMod val="20000"/>
              <a:lumOff val="80000"/>
              <a:alpha val="50000"/>
            </a:schemeClr>
          </a:solidFill>
          <a:ln w="6350" algn="ctr">
            <a:noFill/>
            <a:miter lim="800000"/>
            <a:headEnd/>
            <a:tailEnd/>
          </a:ln>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100000"/>
              </a:lnSpc>
              <a:spcBef>
                <a:spcPts val="300"/>
              </a:spcBef>
              <a:spcAft>
                <a:spcPts val="0"/>
              </a:spcAft>
            </a:pPr>
            <a:r>
              <a:rPr lang="en-GB" sz="900">
                <a:solidFill>
                  <a:schemeClr val="tx1">
                    <a:lumMod val="100000"/>
                  </a:schemeClr>
                </a:solidFill>
              </a:rPr>
              <a:t>Overview of key research – DeepView &amp; interviews – and the most important insights derived from it, plus the final output of the research phase: the list of driving forces</a:t>
            </a:r>
          </a:p>
        </p:txBody>
      </p:sp>
      <p:sp>
        <p:nvSpPr>
          <p:cNvPr id="57" name="Rectangle 56">
            <a:extLst>
              <a:ext uri="{FF2B5EF4-FFF2-40B4-BE49-F238E27FC236}">
                <a16:creationId xmlns:a16="http://schemas.microsoft.com/office/drawing/2014/main" id="{87286AFC-D0BF-483A-B15A-CC3D0D87DFFE}"/>
              </a:ext>
            </a:extLst>
          </p:cNvPr>
          <p:cNvSpPr>
            <a:spLocks/>
          </p:cNvSpPr>
          <p:nvPr/>
        </p:nvSpPr>
        <p:spPr bwMode="gray">
          <a:xfrm>
            <a:off x="6277626" y="2024113"/>
            <a:ext cx="2520000" cy="720000"/>
          </a:xfrm>
          <a:prstGeom prst="rect">
            <a:avLst/>
          </a:prstGeom>
          <a:solidFill>
            <a:schemeClr val="accent1">
              <a:lumMod val="20000"/>
              <a:lumOff val="80000"/>
              <a:alpha val="50000"/>
            </a:schemeClr>
          </a:solidFill>
          <a:ln w="6350" algn="ctr">
            <a:noFill/>
            <a:miter lim="800000"/>
            <a:headEnd/>
            <a:tailEnd/>
          </a:ln>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100000"/>
              </a:lnSpc>
              <a:spcBef>
                <a:spcPts val="300"/>
              </a:spcBef>
              <a:spcAft>
                <a:spcPts val="0"/>
              </a:spcAft>
            </a:pPr>
            <a:r>
              <a:rPr lang="en-GB" sz="900">
                <a:solidFill>
                  <a:schemeClr val="tx1">
                    <a:lumMod val="100000"/>
                  </a:schemeClr>
                </a:solidFill>
              </a:rPr>
              <a:t>Steps taken and validated in an collaborative workshop to transform the list of driving forces into a framework of four extreme, yet plausible visions of the future in 2032</a:t>
            </a:r>
          </a:p>
        </p:txBody>
      </p:sp>
      <p:sp>
        <p:nvSpPr>
          <p:cNvPr id="58" name="Rectangle 57">
            <a:extLst>
              <a:ext uri="{FF2B5EF4-FFF2-40B4-BE49-F238E27FC236}">
                <a16:creationId xmlns:a16="http://schemas.microsoft.com/office/drawing/2014/main" id="{A202BBDB-064B-4741-A4D8-92A7C08CA7CF}"/>
              </a:ext>
            </a:extLst>
          </p:cNvPr>
          <p:cNvSpPr>
            <a:spLocks/>
          </p:cNvSpPr>
          <p:nvPr/>
        </p:nvSpPr>
        <p:spPr bwMode="gray">
          <a:xfrm>
            <a:off x="9157626" y="2024113"/>
            <a:ext cx="2520000" cy="720000"/>
          </a:xfrm>
          <a:prstGeom prst="rect">
            <a:avLst/>
          </a:prstGeom>
          <a:solidFill>
            <a:schemeClr val="accent1">
              <a:lumMod val="20000"/>
              <a:lumOff val="80000"/>
              <a:alpha val="50000"/>
            </a:schemeClr>
          </a:solidFill>
          <a:ln w="6350" algn="ctr">
            <a:noFill/>
            <a:miter lim="800000"/>
            <a:headEnd/>
            <a:tailEnd/>
          </a:ln>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100000"/>
              </a:lnSpc>
              <a:spcBef>
                <a:spcPts val="300"/>
              </a:spcBef>
              <a:spcAft>
                <a:spcPts val="0"/>
              </a:spcAft>
            </a:pPr>
            <a:r>
              <a:rPr lang="en-GB" sz="900">
                <a:solidFill>
                  <a:schemeClr val="tx1">
                    <a:lumMod val="100000"/>
                  </a:schemeClr>
                </a:solidFill>
              </a:rPr>
              <a:t>Deep dives into the four scenarios, detailing in-depth narratives, providing a snapshot of 2027 – their half-way point – and going into implications and success factors for key stakeholder groups</a:t>
            </a:r>
          </a:p>
        </p:txBody>
      </p:sp>
      <p:grpSp>
        <p:nvGrpSpPr>
          <p:cNvPr id="71" name="Group 70">
            <a:extLst>
              <a:ext uri="{FF2B5EF4-FFF2-40B4-BE49-F238E27FC236}">
                <a16:creationId xmlns:a16="http://schemas.microsoft.com/office/drawing/2014/main" id="{034C8536-801E-47ED-B205-C6B2ACE68E0F}"/>
              </a:ext>
            </a:extLst>
          </p:cNvPr>
          <p:cNvGrpSpPr>
            <a:grpSpLocks/>
          </p:cNvGrpSpPr>
          <p:nvPr/>
        </p:nvGrpSpPr>
        <p:grpSpPr>
          <a:xfrm>
            <a:off x="517625" y="2924113"/>
            <a:ext cx="2533802" cy="692473"/>
            <a:chOff x="517625" y="2891435"/>
            <a:chExt cx="2533802" cy="692473"/>
          </a:xfrm>
        </p:grpSpPr>
        <p:sp>
          <p:nvSpPr>
            <p:cNvPr id="44" name="Rectangle 43">
              <a:extLst>
                <a:ext uri="{FF2B5EF4-FFF2-40B4-BE49-F238E27FC236}">
                  <a16:creationId xmlns:a16="http://schemas.microsoft.com/office/drawing/2014/main" id="{0EE71100-9E30-4C65-8B09-6CB12E6496CF}"/>
                </a:ext>
              </a:extLst>
            </p:cNvPr>
            <p:cNvSpPr>
              <a:spLocks/>
            </p:cNvSpPr>
            <p:nvPr/>
          </p:nvSpPr>
          <p:spPr bwMode="gray">
            <a:xfrm>
              <a:off x="1755427" y="3057671"/>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lnSpc>
                  <a:spcPct val="100000"/>
                </a:lnSpc>
                <a:spcBef>
                  <a:spcPts val="300"/>
                </a:spcBef>
                <a:spcAft>
                  <a:spcPts val="0"/>
                </a:spcAft>
              </a:pPr>
              <a:r>
                <a:rPr lang="en-GB" sz="800" b="1">
                  <a:solidFill>
                    <a:sysClr val="windowText" lastClr="000000"/>
                  </a:solidFill>
                </a:rPr>
                <a:t>Focal Question</a:t>
              </a:r>
              <a:r>
                <a:rPr lang="en-GB" sz="800">
                  <a:solidFill>
                    <a:sysClr val="windowText" lastClr="000000"/>
                  </a:solidFill>
                </a:rPr>
                <a:t>, guiding the work done over the project</a:t>
              </a:r>
            </a:p>
          </p:txBody>
        </p:sp>
        <p:pic>
          <p:nvPicPr>
            <p:cNvPr id="60" name="Picture 59">
              <a:extLst>
                <a:ext uri="{FF2B5EF4-FFF2-40B4-BE49-F238E27FC236}">
                  <a16:creationId xmlns:a16="http://schemas.microsoft.com/office/drawing/2014/main" id="{0B67B9A2-739F-4AE6-8FCC-D2404F58E3EC}"/>
                </a:ext>
              </a:extLst>
            </p:cNvPr>
            <p:cNvPicPr>
              <a:picLocks noChangeAspect="1"/>
            </p:cNvPicPr>
            <p:nvPr/>
          </p:nvPicPr>
          <p:blipFill>
            <a:blip r:embed="rId7"/>
            <a:stretch>
              <a:fillRect/>
            </a:stretch>
          </p:blipFill>
          <p:spPr>
            <a:xfrm>
              <a:off x="517625" y="2891435"/>
              <a:ext cx="1237803" cy="692473"/>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grpSp>
      <p:grpSp>
        <p:nvGrpSpPr>
          <p:cNvPr id="72" name="Group 71">
            <a:extLst>
              <a:ext uri="{FF2B5EF4-FFF2-40B4-BE49-F238E27FC236}">
                <a16:creationId xmlns:a16="http://schemas.microsoft.com/office/drawing/2014/main" id="{6E74C0D0-6506-41D0-84CE-E11283B26590}"/>
              </a:ext>
            </a:extLst>
          </p:cNvPr>
          <p:cNvGrpSpPr>
            <a:grpSpLocks/>
          </p:cNvGrpSpPr>
          <p:nvPr/>
        </p:nvGrpSpPr>
        <p:grpSpPr>
          <a:xfrm>
            <a:off x="517625" y="3976586"/>
            <a:ext cx="2533801" cy="630409"/>
            <a:chOff x="517625" y="4054623"/>
            <a:chExt cx="2533801" cy="630409"/>
          </a:xfrm>
        </p:grpSpPr>
        <p:sp>
          <p:nvSpPr>
            <p:cNvPr id="46" name="Rectangle 45">
              <a:extLst>
                <a:ext uri="{FF2B5EF4-FFF2-40B4-BE49-F238E27FC236}">
                  <a16:creationId xmlns:a16="http://schemas.microsoft.com/office/drawing/2014/main" id="{19BEFB88-1932-41DC-8C52-F3C44E409F4B}"/>
                </a:ext>
              </a:extLst>
            </p:cNvPr>
            <p:cNvSpPr>
              <a:spLocks/>
            </p:cNvSpPr>
            <p:nvPr/>
          </p:nvSpPr>
          <p:spPr bwMode="gray">
            <a:xfrm>
              <a:off x="1755426" y="4189828"/>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lnSpc>
                  <a:spcPct val="100000"/>
                </a:lnSpc>
                <a:spcBef>
                  <a:spcPts val="300"/>
                </a:spcBef>
                <a:spcAft>
                  <a:spcPts val="0"/>
                </a:spcAft>
              </a:pPr>
              <a:r>
                <a:rPr lang="en-GB" sz="800" b="1">
                  <a:solidFill>
                    <a:sysClr val="windowText" lastClr="000000"/>
                  </a:solidFill>
                </a:rPr>
                <a:t>Method </a:t>
              </a:r>
              <a:r>
                <a:rPr lang="en-GB" sz="800">
                  <a:solidFill>
                    <a:sysClr val="windowText" lastClr="000000"/>
                  </a:solidFill>
                </a:rPr>
                <a:t>followed, outlining the various steps and interactive aspects</a:t>
              </a:r>
            </a:p>
          </p:txBody>
        </p:sp>
        <p:pic>
          <p:nvPicPr>
            <p:cNvPr id="63" name="Picture 62">
              <a:extLst>
                <a:ext uri="{FF2B5EF4-FFF2-40B4-BE49-F238E27FC236}">
                  <a16:creationId xmlns:a16="http://schemas.microsoft.com/office/drawing/2014/main" id="{B2624147-7FC4-4FDF-82BF-B3482F2BF111}"/>
                </a:ext>
              </a:extLst>
            </p:cNvPr>
            <p:cNvPicPr>
              <a:picLocks noChangeAspect="1"/>
            </p:cNvPicPr>
            <p:nvPr/>
          </p:nvPicPr>
          <p:blipFill>
            <a:blip r:embed="rId8"/>
            <a:stretch>
              <a:fillRect/>
            </a:stretch>
          </p:blipFill>
          <p:spPr>
            <a:xfrm>
              <a:off x="517625" y="4054623"/>
              <a:ext cx="1237801" cy="630409"/>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grpSp>
      <p:grpSp>
        <p:nvGrpSpPr>
          <p:cNvPr id="73" name="Group 72">
            <a:extLst>
              <a:ext uri="{FF2B5EF4-FFF2-40B4-BE49-F238E27FC236}">
                <a16:creationId xmlns:a16="http://schemas.microsoft.com/office/drawing/2014/main" id="{569A74B4-A219-40F6-95F0-29A04E70A635}"/>
              </a:ext>
            </a:extLst>
          </p:cNvPr>
          <p:cNvGrpSpPr>
            <a:grpSpLocks/>
          </p:cNvGrpSpPr>
          <p:nvPr/>
        </p:nvGrpSpPr>
        <p:grpSpPr>
          <a:xfrm>
            <a:off x="517625" y="4966995"/>
            <a:ext cx="2533801" cy="652220"/>
            <a:chOff x="517625" y="5064727"/>
            <a:chExt cx="2533801" cy="652220"/>
          </a:xfrm>
        </p:grpSpPr>
        <p:sp>
          <p:nvSpPr>
            <p:cNvPr id="29" name="Rectangle 28">
              <a:extLst>
                <a:ext uri="{FF2B5EF4-FFF2-40B4-BE49-F238E27FC236}">
                  <a16:creationId xmlns:a16="http://schemas.microsoft.com/office/drawing/2014/main" id="{6AE55DF5-9A7C-4AD0-AA43-210122CF376E}"/>
                </a:ext>
              </a:extLst>
            </p:cNvPr>
            <p:cNvSpPr>
              <a:spLocks/>
            </p:cNvSpPr>
            <p:nvPr/>
          </p:nvSpPr>
          <p:spPr bwMode="gray">
            <a:xfrm>
              <a:off x="1755426" y="5210837"/>
              <a:ext cx="1296000" cy="360000"/>
            </a:xfrm>
            <a:prstGeom prst="rect">
              <a:avLst/>
            </a:prstGeom>
            <a:noFill/>
            <a:ln w="6350" cap="flat" cmpd="sng" algn="ctr">
              <a:noFill/>
              <a:prstDash val="solid"/>
              <a:miter lim="800000"/>
              <a:headEnd type="none" w="med" len="med"/>
              <a:tailEnd type="none" w="med" len="med"/>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6350" cap="flat" cmpd="sng" algn="ctr">
                  <a:solidFill>
                    <a:schemeClr val="bg2">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0" bIns="36000" numCol="1" spcCol="0" rtlCol="0" fromWordArt="0" anchor="ctr" anchorCtr="0" forceAA="0" compatLnSpc="1">
              <a:prstTxWarp prst="textNoShape">
                <a:avLst/>
              </a:prstTxWarp>
              <a:noAutofit/>
            </a:bodyPr>
            <a:lstStyle/>
            <a:p>
              <a:pPr>
                <a:lnSpc>
                  <a:spcPct val="100000"/>
                </a:lnSpc>
                <a:spcBef>
                  <a:spcPts val="300"/>
                </a:spcBef>
                <a:spcAft>
                  <a:spcPts val="0"/>
                </a:spcAft>
              </a:pPr>
              <a:r>
                <a:rPr lang="en-GB" sz="800" b="1">
                  <a:solidFill>
                    <a:sysClr val="windowText" lastClr="000000"/>
                  </a:solidFill>
                </a:rPr>
                <a:t>Key outputs </a:t>
              </a:r>
              <a:r>
                <a:rPr lang="en-GB" sz="800">
                  <a:solidFill>
                    <a:sysClr val="windowText" lastClr="000000"/>
                  </a:solidFill>
                </a:rPr>
                <a:t>from different points and deliverables across the scenario process</a:t>
              </a:r>
            </a:p>
          </p:txBody>
        </p:sp>
        <p:pic>
          <p:nvPicPr>
            <p:cNvPr id="66" name="Picture 65">
              <a:extLst>
                <a:ext uri="{FF2B5EF4-FFF2-40B4-BE49-F238E27FC236}">
                  <a16:creationId xmlns:a16="http://schemas.microsoft.com/office/drawing/2014/main" id="{ED2D6FB3-61A7-4987-9D91-D80D84D749C3}"/>
                </a:ext>
              </a:extLst>
            </p:cNvPr>
            <p:cNvPicPr>
              <a:picLocks noChangeAspect="1"/>
            </p:cNvPicPr>
            <p:nvPr/>
          </p:nvPicPr>
          <p:blipFill>
            <a:blip r:embed="rId9"/>
            <a:stretch>
              <a:fillRect/>
            </a:stretch>
          </p:blipFill>
          <p:spPr>
            <a:xfrm>
              <a:off x="517625" y="5064727"/>
              <a:ext cx="1237801" cy="652220"/>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grpSp>
      <p:sp>
        <p:nvSpPr>
          <p:cNvPr id="68" name="Isosceles Triangle 67">
            <a:extLst>
              <a:ext uri="{FF2B5EF4-FFF2-40B4-BE49-F238E27FC236}">
                <a16:creationId xmlns:a16="http://schemas.microsoft.com/office/drawing/2014/main" id="{EC305DAC-6CE7-4490-A188-93258B00F4D7}"/>
              </a:ext>
            </a:extLst>
          </p:cNvPr>
          <p:cNvSpPr>
            <a:spLocks/>
          </p:cNvSpPr>
          <p:nvPr/>
        </p:nvSpPr>
        <p:spPr bwMode="gray">
          <a:xfrm rot="5400000">
            <a:off x="2864979" y="2312113"/>
            <a:ext cx="720000" cy="144000"/>
          </a:xfrm>
          <a:prstGeom prst="triangle">
            <a:avLst/>
          </a:prstGeom>
          <a:solidFill>
            <a:schemeClr val="bg2">
              <a:lumMod val="100000"/>
            </a:schemeClr>
          </a:solidFill>
          <a:ln w="6350" algn="ctr">
            <a:noFill/>
            <a:miter lim="800000"/>
            <a:headEnd/>
            <a:tailEnd/>
          </a:ln>
          <a:extLst>
            <a:ext uri="{91240B29-F687-4F45-9708-019B960494DF}">
              <a14:hiddenLine xmlns:a14="http://schemas.microsoft.com/office/drawing/2010/main" w="6350" cap="flat" cmpd="sng" algn="ctr">
                <a:solidFill>
                  <a:schemeClr val="accent1">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p>
            <a:pPr algn="ctr">
              <a:lnSpc>
                <a:spcPct val="100000"/>
              </a:lnSpc>
              <a:spcBef>
                <a:spcPts val="300"/>
              </a:spcBef>
              <a:spcAft>
                <a:spcPts val="0"/>
              </a:spcAft>
            </a:pPr>
            <a:endParaRPr lang="en-GB" sz="1400" b="1" err="1">
              <a:solidFill>
                <a:sysClr val="windowText" lastClr="000000"/>
              </a:solidFill>
            </a:endParaRPr>
          </a:p>
        </p:txBody>
      </p:sp>
      <p:sp>
        <p:nvSpPr>
          <p:cNvPr id="69" name="Isosceles Triangle 68">
            <a:extLst>
              <a:ext uri="{FF2B5EF4-FFF2-40B4-BE49-F238E27FC236}">
                <a16:creationId xmlns:a16="http://schemas.microsoft.com/office/drawing/2014/main" id="{C1745A97-B543-407C-99E4-D1CB7CA30304}"/>
              </a:ext>
            </a:extLst>
          </p:cNvPr>
          <p:cNvSpPr>
            <a:spLocks/>
          </p:cNvSpPr>
          <p:nvPr/>
        </p:nvSpPr>
        <p:spPr bwMode="gray">
          <a:xfrm rot="5400000">
            <a:off x="5744980" y="2312113"/>
            <a:ext cx="720000" cy="144000"/>
          </a:xfrm>
          <a:prstGeom prst="triangle">
            <a:avLst/>
          </a:prstGeom>
          <a:solidFill>
            <a:schemeClr val="bg2">
              <a:lumMod val="100000"/>
            </a:schemeClr>
          </a:solidFill>
          <a:ln w="6350" algn="ctr">
            <a:noFill/>
            <a:miter lim="800000"/>
            <a:headEnd/>
            <a:tailEnd/>
          </a:ln>
          <a:extLst>
            <a:ext uri="{91240B29-F687-4F45-9708-019B960494DF}">
              <a14:hiddenLine xmlns:a14="http://schemas.microsoft.com/office/drawing/2010/main" w="6350" cap="flat" cmpd="sng" algn="ctr">
                <a:solidFill>
                  <a:schemeClr val="accent1">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p>
            <a:pPr algn="ctr">
              <a:lnSpc>
                <a:spcPct val="100000"/>
              </a:lnSpc>
              <a:spcBef>
                <a:spcPts val="300"/>
              </a:spcBef>
              <a:spcAft>
                <a:spcPts val="0"/>
              </a:spcAft>
            </a:pPr>
            <a:endParaRPr lang="en-GB" sz="1400" b="1" err="1">
              <a:solidFill>
                <a:sysClr val="windowText" lastClr="000000"/>
              </a:solidFill>
            </a:endParaRPr>
          </a:p>
        </p:txBody>
      </p:sp>
      <p:sp>
        <p:nvSpPr>
          <p:cNvPr id="70" name="Isosceles Triangle 69">
            <a:extLst>
              <a:ext uri="{FF2B5EF4-FFF2-40B4-BE49-F238E27FC236}">
                <a16:creationId xmlns:a16="http://schemas.microsoft.com/office/drawing/2014/main" id="{D8B42803-D63A-4868-8AE2-DCB92ECF3592}"/>
              </a:ext>
            </a:extLst>
          </p:cNvPr>
          <p:cNvSpPr>
            <a:spLocks/>
          </p:cNvSpPr>
          <p:nvPr/>
        </p:nvSpPr>
        <p:spPr bwMode="gray">
          <a:xfrm rot="5400000">
            <a:off x="8617626" y="2312113"/>
            <a:ext cx="720000" cy="144000"/>
          </a:xfrm>
          <a:prstGeom prst="triangle">
            <a:avLst/>
          </a:prstGeom>
          <a:solidFill>
            <a:schemeClr val="bg2">
              <a:lumMod val="100000"/>
            </a:schemeClr>
          </a:solidFill>
          <a:ln w="6350" algn="ctr">
            <a:noFill/>
            <a:miter lim="800000"/>
            <a:headEnd/>
            <a:tailEnd/>
          </a:ln>
          <a:extLst>
            <a:ext uri="{91240B29-F687-4F45-9708-019B960494DF}">
              <a14:hiddenLine xmlns:a14="http://schemas.microsoft.com/office/drawing/2010/main" w="6350" cap="flat" cmpd="sng" algn="ctr">
                <a:solidFill>
                  <a:schemeClr val="accent1">
                    <a:lumMod val="100000"/>
                    <a:alpha val="0"/>
                  </a:schemeClr>
                </a:solidFill>
                <a:prstDash val="solid"/>
                <a:miter lim="800000"/>
                <a:headEnd type="none" w="med" len="med"/>
                <a:tailEnd type="none" w="med" len="med"/>
              </a14:hiddenLine>
            </a:ext>
          </a:extLst>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p>
            <a:pPr algn="ctr">
              <a:lnSpc>
                <a:spcPct val="100000"/>
              </a:lnSpc>
              <a:spcBef>
                <a:spcPts val="300"/>
              </a:spcBef>
              <a:spcAft>
                <a:spcPts val="0"/>
              </a:spcAft>
            </a:pPr>
            <a:endParaRPr lang="en-GB" sz="1400" b="1" err="1">
              <a:solidFill>
                <a:sysClr val="windowText" lastClr="000000"/>
              </a:solidFill>
            </a:endParaRPr>
          </a:p>
        </p:txBody>
      </p:sp>
      <p:pic>
        <p:nvPicPr>
          <p:cNvPr id="75" name="Picture 74">
            <a:extLst>
              <a:ext uri="{FF2B5EF4-FFF2-40B4-BE49-F238E27FC236}">
                <a16:creationId xmlns:a16="http://schemas.microsoft.com/office/drawing/2014/main" id="{B0F660AB-CD9C-4801-93D7-9A3DFC61A183}"/>
              </a:ext>
            </a:extLst>
          </p:cNvPr>
          <p:cNvPicPr>
            <a:picLocks noChangeAspect="1"/>
          </p:cNvPicPr>
          <p:nvPr/>
        </p:nvPicPr>
        <p:blipFill>
          <a:blip r:embed="rId10"/>
          <a:stretch>
            <a:fillRect/>
          </a:stretch>
        </p:blipFill>
        <p:spPr>
          <a:xfrm>
            <a:off x="3412334" y="2924113"/>
            <a:ext cx="1237801" cy="645887"/>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77" name="Picture 76">
            <a:extLst>
              <a:ext uri="{FF2B5EF4-FFF2-40B4-BE49-F238E27FC236}">
                <a16:creationId xmlns:a16="http://schemas.microsoft.com/office/drawing/2014/main" id="{ADB5005A-91F7-47B6-BAE9-2D80F1920BFC}"/>
              </a:ext>
            </a:extLst>
          </p:cNvPr>
          <p:cNvPicPr>
            <a:picLocks noChangeAspect="1"/>
          </p:cNvPicPr>
          <p:nvPr/>
        </p:nvPicPr>
        <p:blipFill>
          <a:blip r:embed="rId11"/>
          <a:stretch>
            <a:fillRect/>
          </a:stretch>
        </p:blipFill>
        <p:spPr>
          <a:xfrm>
            <a:off x="3441433" y="3099040"/>
            <a:ext cx="1237801" cy="648439"/>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79" name="Picture 78">
            <a:extLst>
              <a:ext uri="{FF2B5EF4-FFF2-40B4-BE49-F238E27FC236}">
                <a16:creationId xmlns:a16="http://schemas.microsoft.com/office/drawing/2014/main" id="{B39EE535-0DF9-4F82-8F5A-CC0039C0C8F2}"/>
              </a:ext>
            </a:extLst>
          </p:cNvPr>
          <p:cNvPicPr>
            <a:picLocks noChangeAspect="1"/>
          </p:cNvPicPr>
          <p:nvPr/>
        </p:nvPicPr>
        <p:blipFill>
          <a:blip r:embed="rId12"/>
          <a:stretch>
            <a:fillRect/>
          </a:stretch>
        </p:blipFill>
        <p:spPr>
          <a:xfrm>
            <a:off x="3412334" y="3963969"/>
            <a:ext cx="1237801" cy="655642"/>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81" name="Picture 80">
            <a:extLst>
              <a:ext uri="{FF2B5EF4-FFF2-40B4-BE49-F238E27FC236}">
                <a16:creationId xmlns:a16="http://schemas.microsoft.com/office/drawing/2014/main" id="{B697DA82-1059-48E5-B549-E24C18BD3353}"/>
              </a:ext>
            </a:extLst>
          </p:cNvPr>
          <p:cNvPicPr>
            <a:picLocks noChangeAspect="1"/>
          </p:cNvPicPr>
          <p:nvPr/>
        </p:nvPicPr>
        <p:blipFill>
          <a:blip r:embed="rId13"/>
          <a:stretch>
            <a:fillRect/>
          </a:stretch>
        </p:blipFill>
        <p:spPr>
          <a:xfrm>
            <a:off x="3412334" y="4972043"/>
            <a:ext cx="1237801" cy="642123"/>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83" name="Picture 82">
            <a:extLst>
              <a:ext uri="{FF2B5EF4-FFF2-40B4-BE49-F238E27FC236}">
                <a16:creationId xmlns:a16="http://schemas.microsoft.com/office/drawing/2014/main" id="{0D3637CE-0860-47B6-A139-174AB675D26F}"/>
              </a:ext>
            </a:extLst>
          </p:cNvPr>
          <p:cNvPicPr>
            <a:picLocks noChangeAspect="1"/>
          </p:cNvPicPr>
          <p:nvPr/>
        </p:nvPicPr>
        <p:blipFill>
          <a:blip r:embed="rId14"/>
          <a:stretch>
            <a:fillRect/>
          </a:stretch>
        </p:blipFill>
        <p:spPr>
          <a:xfrm>
            <a:off x="6277626" y="2961802"/>
            <a:ext cx="1237801" cy="617095"/>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85" name="Picture 84">
            <a:extLst>
              <a:ext uri="{FF2B5EF4-FFF2-40B4-BE49-F238E27FC236}">
                <a16:creationId xmlns:a16="http://schemas.microsoft.com/office/drawing/2014/main" id="{FA704411-4FB9-4DE4-B235-24C08B7F34F8}"/>
              </a:ext>
            </a:extLst>
          </p:cNvPr>
          <p:cNvPicPr>
            <a:picLocks noChangeAspect="1"/>
          </p:cNvPicPr>
          <p:nvPr/>
        </p:nvPicPr>
        <p:blipFill>
          <a:blip r:embed="rId15"/>
          <a:stretch>
            <a:fillRect/>
          </a:stretch>
        </p:blipFill>
        <p:spPr>
          <a:xfrm>
            <a:off x="6277626" y="4961193"/>
            <a:ext cx="1237801" cy="663825"/>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87" name="Picture 86">
            <a:extLst>
              <a:ext uri="{FF2B5EF4-FFF2-40B4-BE49-F238E27FC236}">
                <a16:creationId xmlns:a16="http://schemas.microsoft.com/office/drawing/2014/main" id="{E2EF5EA8-8E20-491B-AA8D-BB50032A4572}"/>
              </a:ext>
            </a:extLst>
          </p:cNvPr>
          <p:cNvPicPr>
            <a:picLocks noChangeAspect="1"/>
          </p:cNvPicPr>
          <p:nvPr/>
        </p:nvPicPr>
        <p:blipFill>
          <a:blip r:embed="rId16"/>
          <a:stretch>
            <a:fillRect/>
          </a:stretch>
        </p:blipFill>
        <p:spPr>
          <a:xfrm>
            <a:off x="9157626" y="2933530"/>
            <a:ext cx="1237801" cy="673640"/>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89" name="Picture 88">
            <a:extLst>
              <a:ext uri="{FF2B5EF4-FFF2-40B4-BE49-F238E27FC236}">
                <a16:creationId xmlns:a16="http://schemas.microsoft.com/office/drawing/2014/main" id="{F3A8F1AF-1D25-4627-8EF4-CBC7DEF9F8C7}"/>
              </a:ext>
            </a:extLst>
          </p:cNvPr>
          <p:cNvPicPr>
            <a:picLocks noChangeAspect="1"/>
          </p:cNvPicPr>
          <p:nvPr/>
        </p:nvPicPr>
        <p:blipFill>
          <a:blip r:embed="rId17"/>
          <a:stretch>
            <a:fillRect/>
          </a:stretch>
        </p:blipFill>
        <p:spPr>
          <a:xfrm>
            <a:off x="9157626" y="4954362"/>
            <a:ext cx="1237801" cy="677486"/>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91" name="Picture 90">
            <a:extLst>
              <a:ext uri="{FF2B5EF4-FFF2-40B4-BE49-F238E27FC236}">
                <a16:creationId xmlns:a16="http://schemas.microsoft.com/office/drawing/2014/main" id="{04A44295-430D-41D4-A645-1ED3607AF9BD}"/>
              </a:ext>
            </a:extLst>
          </p:cNvPr>
          <p:cNvPicPr>
            <a:picLocks noChangeAspect="1"/>
          </p:cNvPicPr>
          <p:nvPr/>
        </p:nvPicPr>
        <p:blipFill>
          <a:blip r:embed="rId18"/>
          <a:stretch>
            <a:fillRect/>
          </a:stretch>
        </p:blipFill>
        <p:spPr>
          <a:xfrm>
            <a:off x="6277626" y="3976586"/>
            <a:ext cx="1237801" cy="633558"/>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93" name="Picture 92">
            <a:extLst>
              <a:ext uri="{FF2B5EF4-FFF2-40B4-BE49-F238E27FC236}">
                <a16:creationId xmlns:a16="http://schemas.microsoft.com/office/drawing/2014/main" id="{EB63EE23-4ABD-4AED-BEED-A927168D6AD8}"/>
              </a:ext>
            </a:extLst>
          </p:cNvPr>
          <p:cNvPicPr>
            <a:picLocks noChangeAspect="1"/>
          </p:cNvPicPr>
          <p:nvPr/>
        </p:nvPicPr>
        <p:blipFill>
          <a:blip r:embed="rId19"/>
          <a:stretch>
            <a:fillRect/>
          </a:stretch>
        </p:blipFill>
        <p:spPr>
          <a:xfrm>
            <a:off x="6304145" y="4135555"/>
            <a:ext cx="1237801" cy="632312"/>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95" name="Picture 94">
            <a:extLst>
              <a:ext uri="{FF2B5EF4-FFF2-40B4-BE49-F238E27FC236}">
                <a16:creationId xmlns:a16="http://schemas.microsoft.com/office/drawing/2014/main" id="{00B04C39-5161-4E23-B03B-187C47064607}"/>
              </a:ext>
            </a:extLst>
          </p:cNvPr>
          <p:cNvPicPr>
            <a:picLocks noChangeAspect="1"/>
          </p:cNvPicPr>
          <p:nvPr/>
        </p:nvPicPr>
        <p:blipFill>
          <a:blip r:embed="rId20"/>
          <a:stretch>
            <a:fillRect/>
          </a:stretch>
        </p:blipFill>
        <p:spPr>
          <a:xfrm>
            <a:off x="9142918" y="3976586"/>
            <a:ext cx="1237801" cy="518314"/>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97" name="Picture 96">
            <a:extLst>
              <a:ext uri="{FF2B5EF4-FFF2-40B4-BE49-F238E27FC236}">
                <a16:creationId xmlns:a16="http://schemas.microsoft.com/office/drawing/2014/main" id="{CEFE1C11-AC9C-47D1-9AB1-2A419EA854F4}"/>
              </a:ext>
            </a:extLst>
          </p:cNvPr>
          <p:cNvPicPr>
            <a:picLocks noChangeAspect="1"/>
          </p:cNvPicPr>
          <p:nvPr/>
        </p:nvPicPr>
        <p:blipFill>
          <a:blip r:embed="rId21"/>
          <a:stretch>
            <a:fillRect/>
          </a:stretch>
        </p:blipFill>
        <p:spPr>
          <a:xfrm>
            <a:off x="9175613" y="4100723"/>
            <a:ext cx="1237801" cy="627712"/>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pic>
        <p:nvPicPr>
          <p:cNvPr id="99" name="Picture 98">
            <a:extLst>
              <a:ext uri="{FF2B5EF4-FFF2-40B4-BE49-F238E27FC236}">
                <a16:creationId xmlns:a16="http://schemas.microsoft.com/office/drawing/2014/main" id="{1BCA28D4-414D-4A2E-B155-FC249904037C}"/>
              </a:ext>
            </a:extLst>
          </p:cNvPr>
          <p:cNvPicPr>
            <a:picLocks noChangeAspect="1"/>
          </p:cNvPicPr>
          <p:nvPr/>
        </p:nvPicPr>
        <p:blipFill>
          <a:blip r:embed="rId22"/>
          <a:stretch>
            <a:fillRect/>
          </a:stretch>
        </p:blipFill>
        <p:spPr>
          <a:xfrm>
            <a:off x="9207447" y="4288428"/>
            <a:ext cx="1237801" cy="508459"/>
          </a:xfrm>
          <a:prstGeom prst="rect">
            <a:avLst/>
          </a:prstGeom>
          <a:ln w="6350" cap="flat" cmpd="sng" algn="ctr">
            <a:solidFill>
              <a:schemeClr val="tx2">
                <a:lumMod val="100000"/>
              </a:schemeClr>
            </a:solidFill>
            <a:prstDash val="solid"/>
            <a:round/>
            <a:headEnd type="none" w="med" len="med"/>
            <a:tailEnd type="none" w="med" len="med"/>
          </a:ln>
          <a:effectLst>
            <a:outerShdw blurRad="50800" dist="38100" dir="2700000" algn="tl" rotWithShape="0">
              <a:prstClr val="black">
                <a:alpha val="40000"/>
              </a:prstClr>
            </a:outerShdw>
          </a:effectLst>
        </p:spPr>
      </p:pic>
      <p:sp>
        <p:nvSpPr>
          <p:cNvPr id="61" name="Subtitle 2">
            <a:extLst>
              <a:ext uri="{FF2B5EF4-FFF2-40B4-BE49-F238E27FC236}">
                <a16:creationId xmlns:a16="http://schemas.microsoft.com/office/drawing/2014/main" id="{48FD8C28-F28C-4859-80DF-DB299E47D01D}"/>
              </a:ext>
            </a:extLst>
          </p:cNvPr>
          <p:cNvSpPr>
            <a:spLocks noGrp="1"/>
          </p:cNvSpPr>
          <p:nvPr>
            <p:ph type="title"/>
          </p:nvPr>
        </p:nvSpPr>
        <p:spPr>
          <a:xfrm>
            <a:off x="517625" y="402587"/>
            <a:ext cx="11160000" cy="324000"/>
          </a:xfrm>
        </p:spPr>
        <p:txBody>
          <a:bodyPr vert="horz" lIns="0" tIns="0" rIns="0" bIns="0" rtlCol="0" anchor="t" anchorCtr="0">
            <a:noAutofit/>
          </a:bodyPr>
          <a:lstStyle/>
          <a:p>
            <a:r>
              <a:rPr lang="en-GB" b="1" dirty="0"/>
              <a:t>3. The Future of the EU Civil Security Market 2032</a:t>
            </a:r>
          </a:p>
        </p:txBody>
      </p:sp>
      <p:sp>
        <p:nvSpPr>
          <p:cNvPr id="62" name="Text Placeholder 1">
            <a:extLst>
              <a:ext uri="{FF2B5EF4-FFF2-40B4-BE49-F238E27FC236}">
                <a16:creationId xmlns:a16="http://schemas.microsoft.com/office/drawing/2014/main" id="{FF72F9C2-DAAA-4800-9DAF-F96A86DC3CF2}"/>
              </a:ext>
            </a:extLst>
          </p:cNvPr>
          <p:cNvSpPr>
            <a:spLocks noGrp="1"/>
          </p:cNvSpPr>
          <p:nvPr>
            <p:ph type="body" sz="quarter" idx="13"/>
          </p:nvPr>
        </p:nvSpPr>
        <p:spPr>
          <a:xfrm>
            <a:off x="516000" y="825640"/>
            <a:ext cx="11160000" cy="684000"/>
          </a:xfrm>
        </p:spPr>
        <p:txBody>
          <a:bodyPr/>
          <a:lstStyle/>
          <a:p>
            <a:r>
              <a:rPr lang="en-US" sz="1400" i="1" dirty="0"/>
              <a:t>Exploring plausible alternative hypotheses about how the market might unfold, designed to highlight risks and opportunities</a:t>
            </a:r>
            <a:endParaRPr lang="en-GB" sz="1400" i="1" dirty="0"/>
          </a:p>
        </p:txBody>
      </p:sp>
    </p:spTree>
    <p:extLst>
      <p:ext uri="{BB962C8B-B14F-4D97-AF65-F5344CB8AC3E}">
        <p14:creationId xmlns:p14="http://schemas.microsoft.com/office/powerpoint/2010/main" val="7853824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6871" name="think-cell Slide" r:id="rId6" imgW="422" imgH="425" progId="TCLayout.ActiveDocument.1">
                  <p:embed/>
                </p:oleObj>
              </mc:Choice>
              <mc:Fallback>
                <p:oleObj name="think-cell Slide" r:id="rId6" imgW="422" imgH="425" progId="TCLayout.ActiveDocument.1">
                  <p:embed/>
                  <p:pic>
                    <p:nvPicPr>
                      <p:cNvPr id="14" name="Object 13"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7" name="Rectangle 6"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Verdana" panose="020B0604030504040204" pitchFamily="34" charset="0"/>
              <a:ea typeface="+mn-ea"/>
              <a:cs typeface="+mn-cs"/>
              <a:sym typeface="Verdana" panose="020B0604030504040204" pitchFamily="34" charset="0"/>
            </a:endParaRPr>
          </a:p>
        </p:txBody>
      </p:sp>
      <p:sp>
        <p:nvSpPr>
          <p:cNvPr id="16" name="Subtitle 2">
            <a:extLst>
              <a:ext uri="{FF2B5EF4-FFF2-40B4-BE49-F238E27FC236}">
                <a16:creationId xmlns:a16="http://schemas.microsoft.com/office/drawing/2014/main" id="{163C4AEA-8DF8-6343-9B2A-E27F05A224D3}"/>
              </a:ext>
            </a:extLst>
          </p:cNvPr>
          <p:cNvSpPr>
            <a:spLocks noGrp="1"/>
          </p:cNvSpPr>
          <p:nvPr>
            <p:ph type="title"/>
          </p:nvPr>
        </p:nvSpPr>
        <p:spPr/>
        <p:txBody>
          <a:bodyPr vert="horz" lIns="0" tIns="0" rIns="0" bIns="0" rtlCol="0" anchor="t" anchorCtr="0">
            <a:noAutofit/>
          </a:bodyPr>
          <a:lstStyle/>
          <a:p>
            <a:r>
              <a:rPr lang="en-GB" b="1" dirty="0"/>
              <a:t>3. The Future of the EU Civil Security Market 2032 (cont.)</a:t>
            </a:r>
          </a:p>
        </p:txBody>
      </p:sp>
      <p:sp>
        <p:nvSpPr>
          <p:cNvPr id="22" name="Text Placeholder 1">
            <a:extLst>
              <a:ext uri="{FF2B5EF4-FFF2-40B4-BE49-F238E27FC236}">
                <a16:creationId xmlns:a16="http://schemas.microsoft.com/office/drawing/2014/main" id="{0A5F74D5-1345-4626-B7CD-259BFB70A2FC}"/>
              </a:ext>
            </a:extLst>
          </p:cNvPr>
          <p:cNvSpPr>
            <a:spLocks noGrp="1"/>
          </p:cNvSpPr>
          <p:nvPr>
            <p:ph type="body" sz="quarter" idx="13"/>
          </p:nvPr>
        </p:nvSpPr>
        <p:spPr>
          <a:xfrm>
            <a:off x="516000" y="825640"/>
            <a:ext cx="11160000" cy="684000"/>
          </a:xfrm>
        </p:spPr>
        <p:txBody>
          <a:bodyPr/>
          <a:lstStyle/>
          <a:p>
            <a:r>
              <a:rPr lang="en-US" sz="1400" i="1" dirty="0"/>
              <a:t>Exploring plausible alternative hypotheses about how the market might unfold, designed to highlight risks and opportunities</a:t>
            </a:r>
            <a:endParaRPr lang="en-GB" sz="1400" i="1" dirty="0"/>
          </a:p>
        </p:txBody>
      </p:sp>
      <p:pic>
        <p:nvPicPr>
          <p:cNvPr id="19" name="Picture 18">
            <a:extLst>
              <a:ext uri="{FF2B5EF4-FFF2-40B4-BE49-F238E27FC236}">
                <a16:creationId xmlns:a16="http://schemas.microsoft.com/office/drawing/2014/main" id="{0951D1BC-7C0B-4055-B4DA-0321BF94C248}"/>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191497" y="1379990"/>
            <a:ext cx="11686994" cy="5075423"/>
          </a:xfrm>
          <a:prstGeom prst="rect">
            <a:avLst/>
          </a:prstGeom>
          <a:noFill/>
        </p:spPr>
      </p:pic>
      <p:sp>
        <p:nvSpPr>
          <p:cNvPr id="2" name="TextBox 1">
            <a:extLst>
              <a:ext uri="{FF2B5EF4-FFF2-40B4-BE49-F238E27FC236}">
                <a16:creationId xmlns:a16="http://schemas.microsoft.com/office/drawing/2014/main" id="{F4A5D4D4-0C06-483F-9754-7675D18E95FB}"/>
              </a:ext>
            </a:extLst>
          </p:cNvPr>
          <p:cNvSpPr txBox="1"/>
          <p:nvPr/>
        </p:nvSpPr>
        <p:spPr>
          <a:xfrm>
            <a:off x="5687142" y="1115020"/>
            <a:ext cx="695703" cy="215444"/>
          </a:xfrm>
          <a:prstGeom prst="rect">
            <a:avLst/>
          </a:prstGeom>
          <a:noFill/>
        </p:spPr>
        <p:txBody>
          <a:bodyPr wrap="none" lIns="0" tIns="0" rIns="0" bIns="0" rtlCol="0">
            <a:spAutoFit/>
          </a:bodyPr>
          <a:lstStyle/>
          <a:p>
            <a:pPr>
              <a:spcBef>
                <a:spcPts val="600"/>
              </a:spcBef>
              <a:buSzPct val="100000"/>
            </a:pPr>
            <a:r>
              <a:rPr lang="en-GB" sz="1400" b="1" i="1">
                <a:solidFill>
                  <a:srgbClr val="313131"/>
                </a:solidFill>
                <a:latin typeface="Arial" panose="020B0604020202020204" pitchFamily="34" charset="0"/>
                <a:cs typeface="Arial" panose="020B0604020202020204" pitchFamily="34" charset="0"/>
              </a:rPr>
              <a:t>Enabled</a:t>
            </a:r>
          </a:p>
        </p:txBody>
      </p:sp>
    </p:spTree>
    <p:extLst>
      <p:ext uri="{BB962C8B-B14F-4D97-AF65-F5344CB8AC3E}">
        <p14:creationId xmlns:p14="http://schemas.microsoft.com/office/powerpoint/2010/main" val="3221230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1FAFBF5-7E1A-456F-926F-1A36D65072E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4938" name="think-cell Slide" r:id="rId5" imgW="592" imgH="595" progId="TCLayout.ActiveDocument.1">
                  <p:embed/>
                </p:oleObj>
              </mc:Choice>
              <mc:Fallback>
                <p:oleObj name="think-cell Slide" r:id="rId5" imgW="592" imgH="595" progId="TCLayout.ActiveDocument.1">
                  <p:embed/>
                  <p:pic>
                    <p:nvPicPr>
                      <p:cNvPr id="2" name="Object 1" hidden="1">
                        <a:extLst>
                          <a:ext uri="{FF2B5EF4-FFF2-40B4-BE49-F238E27FC236}">
                            <a16:creationId xmlns:a16="http://schemas.microsoft.com/office/drawing/2014/main" id="{31FAFBF5-7E1A-456F-926F-1A36D65072E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itle 6"/>
          <p:cNvSpPr>
            <a:spLocks noGrp="1"/>
          </p:cNvSpPr>
          <p:nvPr>
            <p:ph type="title" idx="4294967295"/>
          </p:nvPr>
        </p:nvSpPr>
        <p:spPr>
          <a:xfrm>
            <a:off x="0" y="403225"/>
            <a:ext cx="11252200" cy="333375"/>
          </a:xfrm>
        </p:spPr>
        <p:txBody>
          <a:bodyPr/>
          <a:lstStyle/>
          <a:p>
            <a:r>
              <a:rPr lang="en-US" noProof="0" dirty="0"/>
              <a:t>Introduction</a:t>
            </a:r>
          </a:p>
        </p:txBody>
      </p:sp>
      <p:pic>
        <p:nvPicPr>
          <p:cNvPr id="11" name="Picture Placeholder 8">
            <a:extLst>
              <a:ext uri="{FF2B5EF4-FFF2-40B4-BE49-F238E27FC236}">
                <a16:creationId xmlns:a16="http://schemas.microsoft.com/office/drawing/2014/main" id="{CF9FD289-68A3-400B-AEE4-E5DED4B05DB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0290" t="9872" r="10290" b="9872"/>
          <a:stretch/>
        </p:blipFill>
        <p:spPr>
          <a:xfrm>
            <a:off x="7190257" y="1004946"/>
            <a:ext cx="4846206" cy="4897314"/>
          </a:xfrm>
          <a:prstGeom prst="rect">
            <a:avLst/>
          </a:prstGeom>
        </p:spPr>
      </p:pic>
      <p:sp>
        <p:nvSpPr>
          <p:cNvPr id="10" name="Title 4">
            <a:extLst>
              <a:ext uri="{FF2B5EF4-FFF2-40B4-BE49-F238E27FC236}">
                <a16:creationId xmlns:a16="http://schemas.microsoft.com/office/drawing/2014/main" id="{2C2946AC-7B9A-4CD2-8FC8-523AECC3D9D9}"/>
              </a:ext>
            </a:extLst>
          </p:cNvPr>
          <p:cNvSpPr txBox="1">
            <a:spLocks/>
          </p:cNvSpPr>
          <p:nvPr/>
        </p:nvSpPr>
        <p:spPr>
          <a:xfrm>
            <a:off x="469900" y="402587"/>
            <a:ext cx="11252200" cy="334102"/>
          </a:xfrm>
          <a:prstGeom prst="rect">
            <a:avLst/>
          </a:prstGeom>
        </p:spPr>
        <p:txBody>
          <a:bodyPr vert="horz"/>
          <a:lstStyle>
            <a:lvl1pPr algn="l" defTabSz="1219170" rtl="0" eaLnBrk="1" latinLnBrk="0" hangingPunct="1">
              <a:spcBef>
                <a:spcPct val="0"/>
              </a:spcBef>
              <a:buNone/>
              <a:defRPr sz="2000" kern="1200">
                <a:solidFill>
                  <a:schemeClr val="tx1"/>
                </a:solidFill>
                <a:latin typeface="+mj-lt"/>
                <a:ea typeface="+mj-ea"/>
                <a:cs typeface="+mj-cs"/>
              </a:defRPr>
            </a:lvl1pPr>
          </a:lstStyle>
          <a:p>
            <a:r>
              <a:rPr lang="en-IE" b="1" dirty="0">
                <a:solidFill>
                  <a:schemeClr val="bg1"/>
                </a:solidFill>
              </a:rPr>
              <a:t>Next Steps </a:t>
            </a:r>
          </a:p>
        </p:txBody>
      </p:sp>
      <p:graphicFrame>
        <p:nvGraphicFramePr>
          <p:cNvPr id="12" name="Content Placeholder 7">
            <a:extLst>
              <a:ext uri="{FF2B5EF4-FFF2-40B4-BE49-F238E27FC236}">
                <a16:creationId xmlns:a16="http://schemas.microsoft.com/office/drawing/2014/main" id="{45F56CC5-61D7-4D25-9A86-9F5DC051CE19}"/>
              </a:ext>
            </a:extLst>
          </p:cNvPr>
          <p:cNvGraphicFramePr>
            <a:graphicFrameLocks/>
          </p:cNvGraphicFramePr>
          <p:nvPr>
            <p:extLst>
              <p:ext uri="{D42A27DB-BD31-4B8C-83A1-F6EECF244321}">
                <p14:modId xmlns:p14="http://schemas.microsoft.com/office/powerpoint/2010/main" val="606783823"/>
              </p:ext>
            </p:extLst>
          </p:nvPr>
        </p:nvGraphicFramePr>
        <p:xfrm>
          <a:off x="655804" y="2163711"/>
          <a:ext cx="6337178" cy="2906668"/>
        </p:xfrm>
        <a:graphic>
          <a:graphicData uri="http://schemas.openxmlformats.org/drawingml/2006/table">
            <a:tbl>
              <a:tblPr firstRow="1" bandRow="1">
                <a:tableStyleId>{2D5ABB26-0587-4C30-8999-92F81FD0307C}</a:tableStyleId>
              </a:tblPr>
              <a:tblGrid>
                <a:gridCol w="6337178">
                  <a:extLst>
                    <a:ext uri="{9D8B030D-6E8A-4147-A177-3AD203B41FA5}">
                      <a16:colId xmlns:a16="http://schemas.microsoft.com/office/drawing/2014/main" val="1615890338"/>
                    </a:ext>
                  </a:extLst>
                </a:gridCol>
              </a:tblGrid>
              <a:tr h="726667">
                <a:tc>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baseline="0" noProof="0" dirty="0">
                          <a:solidFill>
                            <a:schemeClr val="bg1">
                              <a:lumMod val="100000"/>
                            </a:schemeClr>
                          </a:solidFill>
                          <a:latin typeface="+mj-lt"/>
                        </a:rPr>
                        <a:t>Conclusions and recommendations &amp; </a:t>
                      </a:r>
                      <a:r>
                        <a:rPr lang="en-GB" sz="1400" b="0" kern="1200" baseline="0" noProof="0" dirty="0">
                          <a:solidFill>
                            <a:schemeClr val="bg1">
                              <a:lumMod val="100000"/>
                            </a:schemeClr>
                          </a:solidFill>
                          <a:latin typeface="+mn-lt"/>
                          <a:ea typeface="+mn-ea"/>
                          <a:cs typeface="+mn-cs"/>
                        </a:rPr>
                        <a:t>Draft Final Report</a:t>
                      </a:r>
                    </a:p>
                    <a:p>
                      <a:pPr marL="285750" indent="-285750" algn="l">
                        <a:buFont typeface="Arial" panose="020B0604020202020204" pitchFamily="34" charset="0"/>
                        <a:buChar char="•"/>
                      </a:pPr>
                      <a:endParaRPr lang="en-GB" sz="1400" b="0" baseline="0" noProof="0" dirty="0">
                        <a:solidFill>
                          <a:schemeClr val="bg1">
                            <a:lumMod val="100000"/>
                          </a:schemeClr>
                        </a:solidFill>
                        <a:latin typeface="+mj-lt"/>
                      </a:endParaRPr>
                    </a:p>
                  </a:txBody>
                  <a:tcPr anchor="ctr"/>
                </a:tc>
                <a:extLst>
                  <a:ext uri="{0D108BD9-81ED-4DB2-BD59-A6C34878D82A}">
                    <a16:rowId xmlns:a16="http://schemas.microsoft.com/office/drawing/2014/main" val="2886769977"/>
                  </a:ext>
                </a:extLst>
              </a:tr>
              <a:tr h="726667">
                <a:tc>
                  <a:txBody>
                    <a:bodyPr/>
                    <a:lstStyle/>
                    <a:p>
                      <a:pPr marL="285750" indent="-285750" algn="l">
                        <a:buFont typeface="Arial" panose="020B0604020202020204" pitchFamily="34" charset="0"/>
                        <a:buChar char="•"/>
                      </a:pPr>
                      <a:r>
                        <a:rPr lang="en-GB" sz="1400" b="0" baseline="0" noProof="0" dirty="0">
                          <a:solidFill>
                            <a:schemeClr val="bg1">
                              <a:lumMod val="100000"/>
                            </a:schemeClr>
                          </a:solidFill>
                          <a:latin typeface="+mj-lt"/>
                        </a:rPr>
                        <a:t>Final Steering Group Meeting </a:t>
                      </a:r>
                    </a:p>
                  </a:txBody>
                  <a:tcPr anchor="ctr"/>
                </a:tc>
                <a:extLst>
                  <a:ext uri="{0D108BD9-81ED-4DB2-BD59-A6C34878D82A}">
                    <a16:rowId xmlns:a16="http://schemas.microsoft.com/office/drawing/2014/main" val="10003"/>
                  </a:ext>
                </a:extLst>
              </a:tr>
              <a:tr h="726667">
                <a:tc>
                  <a:txBody>
                    <a:bodyPr/>
                    <a:lstStyle/>
                    <a:p>
                      <a:pPr marL="285750" indent="-285750" algn="l">
                        <a:buFont typeface="Arial" panose="020B0604020202020204" pitchFamily="34" charset="0"/>
                        <a:buChar char="•"/>
                      </a:pPr>
                      <a:r>
                        <a:rPr lang="en-GB" sz="1400" b="0" baseline="0" noProof="0" dirty="0">
                          <a:solidFill>
                            <a:schemeClr val="bg1">
                              <a:lumMod val="100000"/>
                            </a:schemeClr>
                          </a:solidFill>
                          <a:latin typeface="+mj-lt"/>
                        </a:rPr>
                        <a:t>Final Report</a:t>
                      </a:r>
                    </a:p>
                  </a:txBody>
                  <a:tcPr anchor="ctr"/>
                </a:tc>
                <a:extLst>
                  <a:ext uri="{0D108BD9-81ED-4DB2-BD59-A6C34878D82A}">
                    <a16:rowId xmlns:a16="http://schemas.microsoft.com/office/drawing/2014/main" val="2463661574"/>
                  </a:ext>
                </a:extLst>
              </a:tr>
              <a:tr h="726667">
                <a:tc>
                  <a:txBody>
                    <a:bodyPr/>
                    <a:lstStyle/>
                    <a:p>
                      <a:pPr marL="285750" indent="-285750" algn="l">
                        <a:buFont typeface="Arial" panose="020B0604020202020204" pitchFamily="34" charset="0"/>
                        <a:buChar char="•"/>
                      </a:pPr>
                      <a:r>
                        <a:rPr lang="en-GB" sz="1400" b="0" baseline="0" noProof="0" dirty="0">
                          <a:solidFill>
                            <a:schemeClr val="bg1">
                              <a:lumMod val="100000"/>
                            </a:schemeClr>
                          </a:solidFill>
                          <a:latin typeface="+mj-lt"/>
                        </a:rPr>
                        <a:t>Dissemination of Study Results</a:t>
                      </a:r>
                    </a:p>
                  </a:txBody>
                  <a:tcPr anchor="ctr"/>
                </a:tc>
                <a:extLst>
                  <a:ext uri="{0D108BD9-81ED-4DB2-BD59-A6C34878D82A}">
                    <a16:rowId xmlns:a16="http://schemas.microsoft.com/office/drawing/2014/main" val="288506737"/>
                  </a:ext>
                </a:extLst>
              </a:tr>
            </a:tbl>
          </a:graphicData>
        </a:graphic>
      </p:graphicFrame>
    </p:spTree>
    <p:extLst>
      <p:ext uri="{BB962C8B-B14F-4D97-AF65-F5344CB8AC3E}">
        <p14:creationId xmlns:p14="http://schemas.microsoft.com/office/powerpoint/2010/main" val="3789921939"/>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pqP.pAXsRa2WBxVayla7A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PRfRJ1LLpvsrNJeaxLRUO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PRfRJ1LLpvsrNJeaxLRUO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_LSExdS2RqKjm8uzIna5o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_LSExdS2RqKjm8uzIna5ow"/>
</p:tagLst>
</file>

<file path=ppt/theme/theme1.xml><?xml version="1.0" encoding="utf-8"?>
<a:theme xmlns:a="http://schemas.openxmlformats.org/drawingml/2006/main" name="Deloitte_US_Onscreen">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tion1" id="{81437FCE-F9C7-42CA-A8FF-0402FCD34AF0}" vid="{44A9CB49-6606-4E4B-9548-672F385C8FED}"/>
    </a:ext>
  </a:extLst>
</a:theme>
</file>

<file path=ppt/theme/theme2.xml><?xml version="1.0" encoding="utf-8"?>
<a:theme xmlns:a="http://schemas.openxmlformats.org/drawingml/2006/main" name="5_Deloitte_US_Onscreen">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lumMod val="95000"/>
          </a:schemeClr>
        </a:solidFill>
        <a:ln w="19050" algn="ctr">
          <a:noFill/>
          <a:miter lim="800000"/>
          <a:headEnd/>
          <a:tailEnd/>
        </a:ln>
      </a:spPr>
      <a:bodyPr wrap="square" lIns="88900" tIns="88900" rIns="88900" bIns="88900" rtlCol="0" anchor="ctr"/>
      <a:lstStyle>
        <a:defPPr algn="ctr">
          <a:lnSpc>
            <a:spcPct val="106000"/>
          </a:lnSpc>
          <a:buFont typeface="Wingdings 2" pitchFamily="18" charset="2"/>
          <a:buNone/>
          <a:defRPr sz="1600" b="1" dirty="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tion1" id="{81437FCE-F9C7-42CA-A8FF-0402FCD34AF0}" vid="{44A9CB49-6606-4E4B-9548-672F385C8FE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398812a0-9aed-4264-8d5c-65e1d80859a6">
      <UserInfo>
        <DisplayName>Srinivasan, Ajay</DisplayName>
        <AccountId>17</AccountId>
        <AccountType/>
      </UserInfo>
      <UserInfo>
        <DisplayName>Vermunicht, Emma</DisplayName>
        <AccountId>23</AccountId>
        <AccountType/>
      </UserInfo>
      <UserInfo>
        <DisplayName>Abels, Marc</DisplayName>
        <AccountId>20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852DC4BDCBAC4B9584C3658821BE6B" ma:contentTypeVersion="10" ma:contentTypeDescription="Create a new document." ma:contentTypeScope="" ma:versionID="6d782fa75b2eaa9e308762f20d5289fd">
  <xsd:schema xmlns:xsd="http://www.w3.org/2001/XMLSchema" xmlns:xs="http://www.w3.org/2001/XMLSchema" xmlns:p="http://schemas.microsoft.com/office/2006/metadata/properties" xmlns:ns2="60e73e59-4bba-4b6d-a219-dc3e992fb519" xmlns:ns3="398812a0-9aed-4264-8d5c-65e1d80859a6" targetNamespace="http://schemas.microsoft.com/office/2006/metadata/properties" ma:root="true" ma:fieldsID="458c3375e73d189cc402a7bab9a747c2" ns2:_="" ns3:_="">
    <xsd:import namespace="60e73e59-4bba-4b6d-a219-dc3e992fb519"/>
    <xsd:import namespace="398812a0-9aed-4264-8d5c-65e1d80859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e73e59-4bba-4b6d-a219-dc3e992fb5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8812a0-9aed-4264-8d5c-65e1d80859a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AF1C4C-4308-4539-96D4-0D529AEC900D}">
  <ds:schemaRefs>
    <ds:schemaRef ds:uri="http://schemas.microsoft.com/sharepoint/v3/contenttype/forms"/>
  </ds:schemaRefs>
</ds:datastoreItem>
</file>

<file path=customXml/itemProps2.xml><?xml version="1.0" encoding="utf-8"?>
<ds:datastoreItem xmlns:ds="http://schemas.openxmlformats.org/officeDocument/2006/customXml" ds:itemID="{0CF64F42-20A8-4010-8943-0A18CA549081}">
  <ds:schemaRefs>
    <ds:schemaRef ds:uri="http://schemas.microsoft.com/office/2006/documentManagement/types"/>
    <ds:schemaRef ds:uri="http://purl.org/dc/elements/1.1/"/>
    <ds:schemaRef ds:uri="60e73e59-4bba-4b6d-a219-dc3e992fb519"/>
    <ds:schemaRef ds:uri="http://purl.org/dc/dcmitype/"/>
    <ds:schemaRef ds:uri="http://www.w3.org/XML/1998/namespace"/>
    <ds:schemaRef ds:uri="http://purl.org/dc/terms/"/>
    <ds:schemaRef ds:uri="http://schemas.microsoft.com/office/2006/metadata/properties"/>
    <ds:schemaRef ds:uri="http://schemas.microsoft.com/office/infopath/2007/PartnerControls"/>
    <ds:schemaRef ds:uri="http://schemas.openxmlformats.org/package/2006/metadata/core-properties"/>
    <ds:schemaRef ds:uri="398812a0-9aed-4264-8d5c-65e1d80859a6"/>
  </ds:schemaRefs>
</ds:datastoreItem>
</file>

<file path=customXml/itemProps3.xml><?xml version="1.0" encoding="utf-8"?>
<ds:datastoreItem xmlns:ds="http://schemas.openxmlformats.org/officeDocument/2006/customXml" ds:itemID="{6AEDBCA5-2E1A-4A73-BECC-28B83EE694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e73e59-4bba-4b6d-a219-dc3e992fb519"/>
    <ds:schemaRef ds:uri="398812a0-9aed-4264-8d5c-65e1d80859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Deloitte_Brand_Theme</Template>
  <TotalTime>4099</TotalTime>
  <Words>1197</Words>
  <Application>Microsoft Office PowerPoint</Application>
  <PresentationFormat>Widescreen</PresentationFormat>
  <Paragraphs>112</Paragraphs>
  <Slides>8</Slides>
  <Notes>8</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16" baseType="lpstr">
      <vt:lpstr>Arial</vt:lpstr>
      <vt:lpstr>Calibri</vt:lpstr>
      <vt:lpstr>Open Sans</vt:lpstr>
      <vt:lpstr>Verdana</vt:lpstr>
      <vt:lpstr>Wingdings 2</vt:lpstr>
      <vt:lpstr>Deloitte_US_Onscreen</vt:lpstr>
      <vt:lpstr>5_Deloitte_US_Onscreen</vt:lpstr>
      <vt:lpstr>think-cell Slide</vt:lpstr>
      <vt:lpstr>Headline Verdana Bold</vt:lpstr>
      <vt:lpstr>The EU Security Market Study</vt:lpstr>
      <vt:lpstr>1. Characterisation of the Market </vt:lpstr>
      <vt:lpstr>2. EU Civil Security Market Dynamics </vt:lpstr>
      <vt:lpstr>2. EU Civil Security Market Dynamics (cont.) | Critical Dependencies </vt:lpstr>
      <vt:lpstr>3. The Future of the EU Civil Security Market 2032</vt:lpstr>
      <vt:lpstr>3. The Future of the EU Civil Security Market 2032 (cont.)</vt:lpstr>
      <vt:lpstr>Introduction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Verdana Bold</dc:title>
  <dc:creator/>
  <cp:lastModifiedBy>Moeremans, Marie</cp:lastModifiedBy>
  <cp:revision>55</cp:revision>
  <dcterms:created xsi:type="dcterms:W3CDTF">2021-03-18T07:09:17Z</dcterms:created>
  <dcterms:modified xsi:type="dcterms:W3CDTF">2022-05-15T08:36:38Z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0x0101003B852DC4BDCBAC4B9584C3658821BE6B</vt:lpwstr>
  </property>
  <property fmtid="{D5CDD505-2E9C-101B-9397-08002B2CF9AE}" pid="3" name="MSIP_Label_ea60d57e-af5b-4752-ac57-3e4f28ca11dc_SiteId">
    <vt:lpwstr>36da45f1-dd2c-4d1f-af13-5abe46b99921</vt:lpwstr>
  </property>
  <property fmtid="{D5CDD505-2E9C-101B-9397-08002B2CF9AE}" pid="4" name="MSIP_Label_ea60d57e-af5b-4752-ac57-3e4f28ca11dc_Method">
    <vt:lpwstr>Standard</vt:lpwstr>
  </property>
  <property fmtid="{D5CDD505-2E9C-101B-9397-08002B2CF9AE}" pid="5" name="MSIP_Label_ea60d57e-af5b-4752-ac57-3e4f28ca11dc_Enabled">
    <vt:lpwstr>true</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etDate">
    <vt:lpwstr>2021-05-26T09:26:59Z</vt:lpwstr>
  </property>
  <property fmtid="{D5CDD505-2E9C-101B-9397-08002B2CF9AE}" pid="8" name="MSIP_Label_ea60d57e-af5b-4752-ac57-3e4f28ca11dc_ContentBits">
    <vt:lpwstr>0</vt:lpwstr>
  </property>
  <property fmtid="{D5CDD505-2E9C-101B-9397-08002B2CF9AE}" pid="9" name="MSIP_Label_ea60d57e-af5b-4752-ac57-3e4f28ca11dc_ActionId">
    <vt:lpwstr>4bbc8c0e-8dcc-4f93-8a85-81d2e68814bb</vt:lpwstr>
  </property>
</Properties>
</file>